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theme/themeOverride1.xml" ContentType="application/vnd.openxmlformats-officedocument.themeOverr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theme/themeOverride2.xml" ContentType="application/vnd.openxmlformats-officedocument.themeOverride+xml"/>
  <Override PartName="/ppt/drawings/drawing1.xml" ContentType="application/vnd.openxmlformats-officedocument.drawingml.chartshapes+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3.xml" ContentType="application/vnd.openxmlformats-officedocument.themeOverride+xml"/>
  <Override PartName="/ppt/drawings/drawing2.xml" ContentType="application/vnd.openxmlformats-officedocument.drawingml.chartshapes+xml"/>
  <Override PartName="/ppt/notesSlides/notesSlide4.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4.xml" ContentType="application/vnd.openxmlformats-officedocument.themeOverr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5.xml" ContentType="application/vnd.openxmlformats-officedocument.themeOverr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theme/themeOverride6.xml" ContentType="application/vnd.openxmlformats-officedocument.themeOverride+xml"/>
  <Override PartName="/ppt/notesSlides/notesSlide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9"/>
  </p:notesMasterIdLst>
  <p:sldIdLst>
    <p:sldId id="256" r:id="rId2"/>
    <p:sldId id="257" r:id="rId3"/>
    <p:sldId id="261" r:id="rId4"/>
    <p:sldId id="265" r:id="rId5"/>
    <p:sldId id="263" r:id="rId6"/>
    <p:sldId id="262" r:id="rId7"/>
    <p:sldId id="264" r:id="rId8"/>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10" roundtripDataSignature="AMtx7mjgrzBfLd9FEtsJbvSmyhI3puNYC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onard Fernando" initials="LF" lastIdx="1" clrIdx="0">
    <p:extLst>
      <p:ext uri="{19B8F6BF-5375-455C-9EA6-DF929625EA0E}">
        <p15:presenceInfo xmlns:p15="http://schemas.microsoft.com/office/powerpoint/2012/main" userId="9602231002f29d1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A05C8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F065350-C557-6E46-97FB-8D7C3B493307}" v="339" dt="2020-08-10T05:01:40.7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2732"/>
    <p:restoredTop sz="82148"/>
  </p:normalViewPr>
  <p:slideViewPr>
    <p:cSldViewPr snapToGrid="0">
      <p:cViewPr>
        <p:scale>
          <a:sx n="85" d="100"/>
          <a:sy n="85" d="100"/>
        </p:scale>
        <p:origin x="712" y="336"/>
      </p:cViewPr>
      <p:guideLst/>
    </p:cSldViewPr>
  </p:slideViewPr>
  <p:notesTextViewPr>
    <p:cViewPr>
      <p:scale>
        <a:sx n="135" d="100"/>
        <a:sy n="135"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customschemas.google.com/relationships/presentationmetadata" Target="meta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onard Fernando" userId="9602231002f29d14" providerId="Windows Live" clId="Web-{E9BC310C-4292-4BD1-B478-F578A1EFB5E9}"/>
    <pc:docChg chg="modSld">
      <pc:chgData name="Leonard Fernando" userId="9602231002f29d14" providerId="Windows Live" clId="Web-{E9BC310C-4292-4BD1-B478-F578A1EFB5E9}" dt="2020-06-02T03:01:11.308" v="100"/>
      <pc:docMkLst>
        <pc:docMk/>
      </pc:docMkLst>
      <pc:sldChg chg="modNotes">
        <pc:chgData name="Leonard Fernando" userId="9602231002f29d14" providerId="Windows Live" clId="Web-{E9BC310C-4292-4BD1-B478-F578A1EFB5E9}" dt="2020-06-02T03:01:11.308" v="100"/>
        <pc:sldMkLst>
          <pc:docMk/>
          <pc:sldMk cId="3677689007" sldId="257"/>
        </pc:sldMkLst>
      </pc:sldChg>
    </pc:docChg>
  </pc:docChgLst>
  <pc:docChgLst>
    <pc:chgData name="Leonard Fernando" userId="9602231002f29d14" providerId="Windows Live" clId="Web-{90CA2660-2046-42DF-8334-F9C557B9B2D4}"/>
    <pc:docChg chg="modSld">
      <pc:chgData name="Leonard Fernando" userId="9602231002f29d14" providerId="Windows Live" clId="Web-{90CA2660-2046-42DF-8334-F9C557B9B2D4}" dt="2020-05-31T00:06:02.334" v="75" actId="20577"/>
      <pc:docMkLst>
        <pc:docMk/>
      </pc:docMkLst>
      <pc:sldChg chg="addSp modSp modNotes">
        <pc:chgData name="Leonard Fernando" userId="9602231002f29d14" providerId="Windows Live" clId="Web-{90CA2660-2046-42DF-8334-F9C557B9B2D4}" dt="2020-05-31T00:06:00.459" v="73" actId="20577"/>
        <pc:sldMkLst>
          <pc:docMk/>
          <pc:sldMk cId="3677689007" sldId="257"/>
        </pc:sldMkLst>
        <pc:spChg chg="add mod">
          <ac:chgData name="Leonard Fernando" userId="9602231002f29d14" providerId="Windows Live" clId="Web-{90CA2660-2046-42DF-8334-F9C557B9B2D4}" dt="2020-05-31T00:06:00.459" v="73" actId="20577"/>
          <ac:spMkLst>
            <pc:docMk/>
            <pc:sldMk cId="3677689007" sldId="257"/>
            <ac:spMk id="2" creationId="{C3175BF3-8B8E-4F64-B608-15BC9F9048CC}"/>
          </ac:spMkLst>
        </pc:spChg>
        <pc:graphicFrameChg chg="mod">
          <ac:chgData name="Leonard Fernando" userId="9602231002f29d14" providerId="Windows Live" clId="Web-{90CA2660-2046-42DF-8334-F9C557B9B2D4}" dt="2020-05-31T00:01:54.227" v="26" actId="14100"/>
          <ac:graphicFrameMkLst>
            <pc:docMk/>
            <pc:sldMk cId="3677689007" sldId="257"/>
            <ac:graphicFrameMk id="13" creationId="{1762CCAB-B040-F742-AE51-D837B3843A82}"/>
          </ac:graphicFrameMkLst>
        </pc:graphicFrameChg>
      </pc:sldChg>
      <pc:sldChg chg="modNotes">
        <pc:chgData name="Leonard Fernando" userId="9602231002f29d14" providerId="Windows Live" clId="Web-{90CA2660-2046-42DF-8334-F9C557B9B2D4}" dt="2020-05-30T01:11:50.826" v="25"/>
        <pc:sldMkLst>
          <pc:docMk/>
          <pc:sldMk cId="1862288328" sldId="258"/>
        </pc:sldMkLst>
      </pc:sldChg>
    </pc:docChg>
  </pc:docChgLst>
  <pc:docChgLst>
    <pc:chgData name="Leonard Fernando" userId="9602231002f29d14" providerId="LiveId" clId="{0F2FFFE1-110A-7144-8389-32DD72403687}"/>
    <pc:docChg chg="undo custSel addSld delSld modSld">
      <pc:chgData name="Leonard Fernando" userId="9602231002f29d14" providerId="LiveId" clId="{0F2FFFE1-110A-7144-8389-32DD72403687}" dt="2020-05-31T02:28:49.184" v="1735" actId="1076"/>
      <pc:docMkLst>
        <pc:docMk/>
      </pc:docMkLst>
      <pc:sldChg chg="modSp del">
        <pc:chgData name="Leonard Fernando" userId="9602231002f29d14" providerId="LiveId" clId="{0F2FFFE1-110A-7144-8389-32DD72403687}" dt="2020-05-29T07:58:21.159" v="247" actId="2696"/>
        <pc:sldMkLst>
          <pc:docMk/>
          <pc:sldMk cId="4099471185" sldId="256"/>
        </pc:sldMkLst>
        <pc:spChg chg="mod">
          <ac:chgData name="Leonard Fernando" userId="9602231002f29d14" providerId="LiveId" clId="{0F2FFFE1-110A-7144-8389-32DD72403687}" dt="2020-05-29T06:11:30.041" v="41" actId="20577"/>
          <ac:spMkLst>
            <pc:docMk/>
            <pc:sldMk cId="4099471185" sldId="256"/>
            <ac:spMk id="25" creationId="{00000000-0000-0000-0000-000000000000}"/>
          </ac:spMkLst>
        </pc:spChg>
        <pc:graphicFrameChg chg="mod">
          <ac:chgData name="Leonard Fernando" userId="9602231002f29d14" providerId="LiveId" clId="{0F2FFFE1-110A-7144-8389-32DD72403687}" dt="2020-05-29T07:06:45.109" v="86" actId="20577"/>
          <ac:graphicFrameMkLst>
            <pc:docMk/>
            <pc:sldMk cId="4099471185" sldId="256"/>
            <ac:graphicFrameMk id="27" creationId="{00000000-0000-0000-0000-000000000000}"/>
          </ac:graphicFrameMkLst>
        </pc:graphicFrameChg>
      </pc:sldChg>
      <pc:sldChg chg="addSp delSp modSp add mod">
        <pc:chgData name="Leonard Fernando" userId="9602231002f29d14" providerId="LiveId" clId="{0F2FFFE1-110A-7144-8389-32DD72403687}" dt="2020-05-31T01:51:10.024" v="913"/>
        <pc:sldMkLst>
          <pc:docMk/>
          <pc:sldMk cId="3677689007" sldId="257"/>
        </pc:sldMkLst>
        <pc:spChg chg="del mod">
          <ac:chgData name="Leonard Fernando" userId="9602231002f29d14" providerId="LiveId" clId="{0F2FFFE1-110A-7144-8389-32DD72403687}" dt="2020-05-29T06:11:49.424" v="43" actId="478"/>
          <ac:spMkLst>
            <pc:docMk/>
            <pc:sldMk cId="3677689007" sldId="257"/>
            <ac:spMk id="2" creationId="{79E35350-1ADB-664B-BCB6-75E8FB29BC1D}"/>
          </ac:spMkLst>
        </pc:spChg>
        <pc:spChg chg="mod">
          <ac:chgData name="Leonard Fernando" userId="9602231002f29d14" providerId="LiveId" clId="{0F2FFFE1-110A-7144-8389-32DD72403687}" dt="2020-05-31T00:41:26.378" v="651" actId="1076"/>
          <ac:spMkLst>
            <pc:docMk/>
            <pc:sldMk cId="3677689007" sldId="257"/>
            <ac:spMk id="2" creationId="{C3175BF3-8B8E-4F64-B608-15BC9F9048CC}"/>
          </ac:spMkLst>
        </pc:spChg>
        <pc:spChg chg="add mod">
          <ac:chgData name="Leonard Fernando" userId="9602231002f29d14" providerId="LiveId" clId="{0F2FFFE1-110A-7144-8389-32DD72403687}" dt="2020-05-31T00:43:30.497" v="678" actId="20577"/>
          <ac:spMkLst>
            <pc:docMk/>
            <pc:sldMk cId="3677689007" sldId="257"/>
            <ac:spMk id="3" creationId="{3BF12D6C-6E9D-704C-A332-346D737F83A6}"/>
          </ac:spMkLst>
        </pc:spChg>
        <pc:spChg chg="add mod">
          <ac:chgData name="Leonard Fernando" userId="9602231002f29d14" providerId="LiveId" clId="{0F2FFFE1-110A-7144-8389-32DD72403687}" dt="2020-05-31T01:02:25.904" v="894" actId="1076"/>
          <ac:spMkLst>
            <pc:docMk/>
            <pc:sldMk cId="3677689007" sldId="257"/>
            <ac:spMk id="9" creationId="{C13F4057-7435-974D-A460-1DE3E6B69D25}"/>
          </ac:spMkLst>
        </pc:spChg>
        <pc:spChg chg="add mod">
          <ac:chgData name="Leonard Fernando" userId="9602231002f29d14" providerId="LiveId" clId="{0F2FFFE1-110A-7144-8389-32DD72403687}" dt="2020-05-31T01:02:34.709" v="896" actId="1076"/>
          <ac:spMkLst>
            <pc:docMk/>
            <pc:sldMk cId="3677689007" sldId="257"/>
            <ac:spMk id="10" creationId="{619A624F-C7D2-A24D-A94C-3B0976B121B8}"/>
          </ac:spMkLst>
        </pc:spChg>
        <pc:spChg chg="add mod">
          <ac:chgData name="Leonard Fernando" userId="9602231002f29d14" providerId="LiveId" clId="{0F2FFFE1-110A-7144-8389-32DD72403687}" dt="2020-05-31T01:03:10.217" v="902" actId="20577"/>
          <ac:spMkLst>
            <pc:docMk/>
            <pc:sldMk cId="3677689007" sldId="257"/>
            <ac:spMk id="12" creationId="{555F65CA-161A-B94F-9C7B-B19DDA06414E}"/>
          </ac:spMkLst>
        </pc:spChg>
        <pc:graphicFrameChg chg="add del mod">
          <ac:chgData name="Leonard Fernando" userId="9602231002f29d14" providerId="LiveId" clId="{0F2FFFE1-110A-7144-8389-32DD72403687}" dt="2020-05-29T06:15:33.191" v="47" actId="478"/>
          <ac:graphicFrameMkLst>
            <pc:docMk/>
            <pc:sldMk cId="3677689007" sldId="257"/>
            <ac:graphicFrameMk id="4" creationId="{10EA10C7-660C-AB45-A113-86292F0B4D89}"/>
          </ac:graphicFrameMkLst>
        </pc:graphicFrameChg>
        <pc:graphicFrameChg chg="add del mod">
          <ac:chgData name="Leonard Fernando" userId="9602231002f29d14" providerId="LiveId" clId="{0F2FFFE1-110A-7144-8389-32DD72403687}" dt="2020-05-29T06:16:21.912" v="50" actId="478"/>
          <ac:graphicFrameMkLst>
            <pc:docMk/>
            <pc:sldMk cId="3677689007" sldId="257"/>
            <ac:graphicFrameMk id="5" creationId="{2FE73B55-4596-3142-87D0-C2A7A6C2A24D}"/>
          </ac:graphicFrameMkLst>
        </pc:graphicFrameChg>
        <pc:graphicFrameChg chg="add del mod">
          <ac:chgData name="Leonard Fernando" userId="9602231002f29d14" providerId="LiveId" clId="{0F2FFFE1-110A-7144-8389-32DD72403687}" dt="2020-05-29T07:24:45.417" v="124" actId="478"/>
          <ac:graphicFrameMkLst>
            <pc:docMk/>
            <pc:sldMk cId="3677689007" sldId="257"/>
            <ac:graphicFrameMk id="7" creationId="{E80C974D-5953-F94E-825F-A9FE37024108}"/>
          </ac:graphicFrameMkLst>
        </pc:graphicFrameChg>
        <pc:graphicFrameChg chg="add del mod">
          <ac:chgData name="Leonard Fernando" userId="9602231002f29d14" providerId="LiveId" clId="{0F2FFFE1-110A-7144-8389-32DD72403687}" dt="2020-05-29T07:24:49.229" v="125" actId="478"/>
          <ac:graphicFrameMkLst>
            <pc:docMk/>
            <pc:sldMk cId="3677689007" sldId="257"/>
            <ac:graphicFrameMk id="9" creationId="{90EA8A2C-4481-DE43-98F5-02D107F5C575}"/>
          </ac:graphicFrameMkLst>
        </pc:graphicFrameChg>
        <pc:graphicFrameChg chg="add del mod">
          <ac:chgData name="Leonard Fernando" userId="9602231002f29d14" providerId="LiveId" clId="{0F2FFFE1-110A-7144-8389-32DD72403687}" dt="2020-05-29T07:24:51.524" v="126" actId="478"/>
          <ac:graphicFrameMkLst>
            <pc:docMk/>
            <pc:sldMk cId="3677689007" sldId="257"/>
            <ac:graphicFrameMk id="10" creationId="{1762CCAB-B040-F742-AE51-D837B3843A82}"/>
          </ac:graphicFrameMkLst>
        </pc:graphicFrameChg>
        <pc:graphicFrameChg chg="mod">
          <ac:chgData name="Leonard Fernando" userId="9602231002f29d14" providerId="LiveId" clId="{0F2FFFE1-110A-7144-8389-32DD72403687}" dt="2020-05-31T00:43:56.749" v="679" actId="1076"/>
          <ac:graphicFrameMkLst>
            <pc:docMk/>
            <pc:sldMk cId="3677689007" sldId="257"/>
            <ac:graphicFrameMk id="11" creationId="{4948593E-00C3-3C42-B0B2-360C5A5DC07F}"/>
          </ac:graphicFrameMkLst>
        </pc:graphicFrameChg>
        <pc:graphicFrameChg chg="add del mod">
          <ac:chgData name="Leonard Fernando" userId="9602231002f29d14" providerId="LiveId" clId="{0F2FFFE1-110A-7144-8389-32DD72403687}" dt="2020-05-29T07:29:35.851" v="138" actId="478"/>
          <ac:graphicFrameMkLst>
            <pc:docMk/>
            <pc:sldMk cId="3677689007" sldId="257"/>
            <ac:graphicFrameMk id="12" creationId="{1762CCAB-B040-F742-AE51-D837B3843A82}"/>
          </ac:graphicFrameMkLst>
        </pc:graphicFrameChg>
        <pc:graphicFrameChg chg="add mod">
          <ac:chgData name="Leonard Fernando" userId="9602231002f29d14" providerId="LiveId" clId="{0F2FFFE1-110A-7144-8389-32DD72403687}" dt="2020-05-31T00:41:29.947" v="652" actId="1076"/>
          <ac:graphicFrameMkLst>
            <pc:docMk/>
            <pc:sldMk cId="3677689007" sldId="257"/>
            <ac:graphicFrameMk id="13" creationId="{1762CCAB-B040-F742-AE51-D837B3843A82}"/>
          </ac:graphicFrameMkLst>
        </pc:graphicFrameChg>
        <pc:graphicFrameChg chg="add mod">
          <ac:chgData name="Leonard Fernando" userId="9602231002f29d14" providerId="LiveId" clId="{0F2FFFE1-110A-7144-8389-32DD72403687}" dt="2020-05-31T00:44:00.207" v="680" actId="1076"/>
          <ac:graphicFrameMkLst>
            <pc:docMk/>
            <pc:sldMk cId="3677689007" sldId="257"/>
            <ac:graphicFrameMk id="14" creationId="{1762CCAB-B040-F742-AE51-D837B3843A82}"/>
          </ac:graphicFrameMkLst>
        </pc:graphicFrameChg>
        <pc:graphicFrameChg chg="add del mod">
          <ac:chgData name="Leonard Fernando" userId="9602231002f29d14" providerId="LiveId" clId="{0F2FFFE1-110A-7144-8389-32DD72403687}" dt="2020-05-31T00:59:46.678" v="878" actId="478"/>
          <ac:graphicFrameMkLst>
            <pc:docMk/>
            <pc:sldMk cId="3677689007" sldId="257"/>
            <ac:graphicFrameMk id="15" creationId="{1762CCAB-B040-F742-AE51-D837B3843A82}"/>
          </ac:graphicFrameMkLst>
        </pc:graphicFrameChg>
        <pc:graphicFrameChg chg="add del mod">
          <ac:chgData name="Leonard Fernando" userId="9602231002f29d14" providerId="LiveId" clId="{0F2FFFE1-110A-7144-8389-32DD72403687}" dt="2020-05-31T01:00:17.746" v="883" actId="478"/>
          <ac:graphicFrameMkLst>
            <pc:docMk/>
            <pc:sldMk cId="3677689007" sldId="257"/>
            <ac:graphicFrameMk id="16" creationId="{26E044C7-9D89-1948-88CC-E41CB295C5AA}"/>
          </ac:graphicFrameMkLst>
        </pc:graphicFrameChg>
        <pc:graphicFrameChg chg="add mod">
          <ac:chgData name="Leonard Fernando" userId="9602231002f29d14" providerId="LiveId" clId="{0F2FFFE1-110A-7144-8389-32DD72403687}" dt="2020-05-31T01:01:58.388" v="892" actId="692"/>
          <ac:graphicFrameMkLst>
            <pc:docMk/>
            <pc:sldMk cId="3677689007" sldId="257"/>
            <ac:graphicFrameMk id="17" creationId="{5CC6A3E0-0457-5445-AF04-6ECEFFE52A32}"/>
          </ac:graphicFrameMkLst>
        </pc:graphicFrameChg>
        <pc:graphicFrameChg chg="add mod">
          <ac:chgData name="Leonard Fernando" userId="9602231002f29d14" providerId="LiveId" clId="{0F2FFFE1-110A-7144-8389-32DD72403687}" dt="2020-05-31T01:51:10.024" v="913"/>
          <ac:graphicFrameMkLst>
            <pc:docMk/>
            <pc:sldMk cId="3677689007" sldId="257"/>
            <ac:graphicFrameMk id="18" creationId="{DA223895-9319-7546-A72A-57A54F9F26F3}"/>
          </ac:graphicFrameMkLst>
        </pc:graphicFrameChg>
        <pc:picChg chg="add del mod">
          <ac:chgData name="Leonard Fernando" userId="9602231002f29d14" providerId="LiveId" clId="{0F2FFFE1-110A-7144-8389-32DD72403687}" dt="2020-05-31T00:15:52.790" v="263" actId="478"/>
          <ac:picMkLst>
            <pc:docMk/>
            <pc:sldMk cId="3677689007" sldId="257"/>
            <ac:picMk id="6" creationId="{57ABE2EE-2CA7-0341-BF27-E17BE610D266}"/>
          </ac:picMkLst>
        </pc:picChg>
        <pc:picChg chg="add del">
          <ac:chgData name="Leonard Fernando" userId="9602231002f29d14" providerId="LiveId" clId="{0F2FFFE1-110A-7144-8389-32DD72403687}" dt="2020-05-29T06:53:38.696" v="63"/>
          <ac:picMkLst>
            <pc:docMk/>
            <pc:sldMk cId="3677689007" sldId="257"/>
            <ac:picMk id="8" creationId="{5B5867F3-B920-3E4B-8FA4-5C4E226B514A}"/>
          </ac:picMkLst>
        </pc:picChg>
      </pc:sldChg>
      <pc:sldChg chg="addSp delSp modSp add addCm delCm">
        <pc:chgData name="Leonard Fernando" userId="9602231002f29d14" providerId="LiveId" clId="{0F2FFFE1-110A-7144-8389-32DD72403687}" dt="2020-05-31T02:28:49.184" v="1735" actId="1076"/>
        <pc:sldMkLst>
          <pc:docMk/>
          <pc:sldMk cId="1862288328" sldId="258"/>
        </pc:sldMkLst>
        <pc:spChg chg="add del mod">
          <ac:chgData name="Leonard Fernando" userId="9602231002f29d14" providerId="LiveId" clId="{0F2FFFE1-110A-7144-8389-32DD72403687}" dt="2020-05-31T01:54:11.056" v="935"/>
          <ac:spMkLst>
            <pc:docMk/>
            <pc:sldMk cId="1862288328" sldId="258"/>
            <ac:spMk id="2" creationId="{74767001-D36C-6544-9302-0211391F2946}"/>
          </ac:spMkLst>
        </pc:spChg>
        <pc:spChg chg="del mod">
          <ac:chgData name="Leonard Fernando" userId="9602231002f29d14" providerId="LiveId" clId="{0F2FFFE1-110A-7144-8389-32DD72403687}" dt="2020-05-29T07:57:21.484" v="212" actId="478"/>
          <ac:spMkLst>
            <pc:docMk/>
            <pc:sldMk cId="1862288328" sldId="258"/>
            <ac:spMk id="2" creationId="{BEC9050C-1482-5648-A677-888D23E578BB}"/>
          </ac:spMkLst>
        </pc:spChg>
        <pc:spChg chg="add mod">
          <ac:chgData name="Leonard Fernando" userId="9602231002f29d14" providerId="LiveId" clId="{0F2FFFE1-110A-7144-8389-32DD72403687}" dt="2020-05-31T02:04:43.433" v="1227" actId="255"/>
          <ac:spMkLst>
            <pc:docMk/>
            <pc:sldMk cId="1862288328" sldId="258"/>
            <ac:spMk id="6" creationId="{BB15EFA0-7DF4-CC4B-A242-9C416026FD58}"/>
          </ac:spMkLst>
        </pc:spChg>
        <pc:spChg chg="add mod">
          <ac:chgData name="Leonard Fernando" userId="9602231002f29d14" providerId="LiveId" clId="{0F2FFFE1-110A-7144-8389-32DD72403687}" dt="2020-05-31T02:28:49.184" v="1735" actId="1076"/>
          <ac:spMkLst>
            <pc:docMk/>
            <pc:sldMk cId="1862288328" sldId="258"/>
            <ac:spMk id="7" creationId="{FAB57D9A-C4C0-B148-AF93-C2AD86AC902B}"/>
          </ac:spMkLst>
        </pc:spChg>
        <pc:spChg chg="add mod">
          <ac:chgData name="Leonard Fernando" userId="9602231002f29d14" providerId="LiveId" clId="{0F2FFFE1-110A-7144-8389-32DD72403687}" dt="2020-05-31T02:28:37.284" v="1734" actId="1076"/>
          <ac:spMkLst>
            <pc:docMk/>
            <pc:sldMk cId="1862288328" sldId="258"/>
            <ac:spMk id="8" creationId="{FE8F9443-5C41-6B4A-89AF-F5DF105D93F7}"/>
          </ac:spMkLst>
        </pc:spChg>
        <pc:graphicFrameChg chg="add mod">
          <ac:chgData name="Leonard Fernando" userId="9602231002f29d14" providerId="LiveId" clId="{0F2FFFE1-110A-7144-8389-32DD72403687}" dt="2020-05-31T02:28:34.029" v="1733" actId="1076"/>
          <ac:graphicFrameMkLst>
            <pc:docMk/>
            <pc:sldMk cId="1862288328" sldId="258"/>
            <ac:graphicFrameMk id="3" creationId="{DA223895-9319-7546-A72A-57A54F9F26F3}"/>
          </ac:graphicFrameMkLst>
        </pc:graphicFrameChg>
        <pc:graphicFrameChg chg="mod">
          <ac:chgData name="Leonard Fernando" userId="9602231002f29d14" providerId="LiveId" clId="{0F2FFFE1-110A-7144-8389-32DD72403687}" dt="2020-05-29T07:56:17.195" v="204"/>
          <ac:graphicFrameMkLst>
            <pc:docMk/>
            <pc:sldMk cId="1862288328" sldId="258"/>
            <ac:graphicFrameMk id="3" creationId="{FE692255-4B33-F44A-9911-F4B808B55D74}"/>
          </ac:graphicFrameMkLst>
        </pc:graphicFrameChg>
        <pc:graphicFrameChg chg="add del mod">
          <ac:chgData name="Leonard Fernando" userId="9602231002f29d14" providerId="LiveId" clId="{0F2FFFE1-110A-7144-8389-32DD72403687}" dt="2020-05-31T01:50:35.103" v="903" actId="478"/>
          <ac:graphicFrameMkLst>
            <pc:docMk/>
            <pc:sldMk cId="1862288328" sldId="258"/>
            <ac:graphicFrameMk id="4" creationId="{90564A35-90F7-CF48-B5A9-112F08D6F8F9}"/>
          </ac:graphicFrameMkLst>
        </pc:graphicFrameChg>
        <pc:graphicFrameChg chg="add mod">
          <ac:chgData name="Leonard Fernando" userId="9602231002f29d14" providerId="LiveId" clId="{0F2FFFE1-110A-7144-8389-32DD72403687}" dt="2020-05-31T01:51:35.232" v="915"/>
          <ac:graphicFrameMkLst>
            <pc:docMk/>
            <pc:sldMk cId="1862288328" sldId="258"/>
            <ac:graphicFrameMk id="5" creationId="{DA223895-9319-7546-A72A-57A54F9F26F3}"/>
          </ac:graphicFrameMkLst>
        </pc:graphicFrameChg>
      </pc:sldChg>
    </pc:docChg>
  </pc:docChgLst>
  <pc:docChgLst>
    <pc:chgData name="Leonard Fernando" userId="9602231002f29d14" providerId="Windows Live" clId="Web-{A87CBA8B-092F-4826-B27E-9E90ECDD6A13}"/>
    <pc:docChg chg="modSld">
      <pc:chgData name="Leonard Fernando" userId="9602231002f29d14" providerId="Windows Live" clId="Web-{A87CBA8B-092F-4826-B27E-9E90ECDD6A13}" dt="2020-06-23T06:57:55.835" v="5"/>
      <pc:docMkLst>
        <pc:docMk/>
      </pc:docMkLst>
      <pc:sldChg chg="addSp delSp modSp">
        <pc:chgData name="Leonard Fernando" userId="9602231002f29d14" providerId="Windows Live" clId="Web-{A87CBA8B-092F-4826-B27E-9E90ECDD6A13}" dt="2020-06-23T06:57:55.835" v="5"/>
        <pc:sldMkLst>
          <pc:docMk/>
          <pc:sldMk cId="1287586100" sldId="263"/>
        </pc:sldMkLst>
        <pc:spChg chg="del">
          <ac:chgData name="Leonard Fernando" userId="9602231002f29d14" providerId="Windows Live" clId="Web-{A87CBA8B-092F-4826-B27E-9E90ECDD6A13}" dt="2020-06-23T06:57:55.835" v="5"/>
          <ac:spMkLst>
            <pc:docMk/>
            <pc:sldMk cId="1287586100" sldId="263"/>
            <ac:spMk id="2" creationId="{69AE030D-516D-476E-B33C-0CCD9818C23A}"/>
          </ac:spMkLst>
        </pc:spChg>
        <pc:picChg chg="add del mod">
          <ac:chgData name="Leonard Fernando" userId="9602231002f29d14" providerId="Windows Live" clId="Web-{A87CBA8B-092F-4826-B27E-9E90ECDD6A13}" dt="2020-06-23T06:57:53.648" v="4"/>
          <ac:picMkLst>
            <pc:docMk/>
            <pc:sldMk cId="1287586100" sldId="263"/>
            <ac:picMk id="3" creationId="{7CB21A72-1B43-4760-9B90-BE18E577E4A8}"/>
          </ac:picMkLst>
        </pc:picChg>
        <pc:picChg chg="add del mod">
          <ac:chgData name="Leonard Fernando" userId="9602231002f29d14" providerId="Windows Live" clId="Web-{A87CBA8B-092F-4826-B27E-9E90ECDD6A13}" dt="2020-06-23T06:57:51.788" v="3"/>
          <ac:picMkLst>
            <pc:docMk/>
            <pc:sldMk cId="1287586100" sldId="263"/>
            <ac:picMk id="4" creationId="{38AEC3F5-BC76-4CB7-A98B-1B91EABC4F53}"/>
          </ac:picMkLst>
        </pc:picChg>
      </pc:sldChg>
    </pc:docChg>
  </pc:docChgLst>
  <pc:docChgLst>
    <pc:chgData name="Leonard Fernando" userId="9602231002f29d14" providerId="LiveId" clId="{E7B60EDC-E225-E64D-9692-A409D540948B}"/>
    <pc:docChg chg="undo custSel addSld delSld modSld">
      <pc:chgData name="Leonard Fernando" userId="9602231002f29d14" providerId="LiveId" clId="{E7B60EDC-E225-E64D-9692-A409D540948B}" dt="2020-07-03T06:33:43.996" v="1278" actId="20577"/>
      <pc:docMkLst>
        <pc:docMk/>
      </pc:docMkLst>
      <pc:sldChg chg="del">
        <pc:chgData name="Leonard Fernando" userId="9602231002f29d14" providerId="LiveId" clId="{E7B60EDC-E225-E64D-9692-A409D540948B}" dt="2020-07-03T06:06:32.143" v="121" actId="2696"/>
        <pc:sldMkLst>
          <pc:docMk/>
          <pc:sldMk cId="698919990" sldId="260"/>
        </pc:sldMkLst>
      </pc:sldChg>
      <pc:sldChg chg="addSp delSp modSp">
        <pc:chgData name="Leonard Fernando" userId="9602231002f29d14" providerId="LiveId" clId="{E7B60EDC-E225-E64D-9692-A409D540948B}" dt="2020-07-03T06:28:18.152" v="562" actId="20577"/>
        <pc:sldMkLst>
          <pc:docMk/>
          <pc:sldMk cId="2680021685" sldId="261"/>
        </pc:sldMkLst>
        <pc:spChg chg="mod">
          <ac:chgData name="Leonard Fernando" userId="9602231002f29d14" providerId="LiveId" clId="{E7B60EDC-E225-E64D-9692-A409D540948B}" dt="2020-07-03T06:28:18.152" v="562" actId="20577"/>
          <ac:spMkLst>
            <pc:docMk/>
            <pc:sldMk cId="2680021685" sldId="261"/>
            <ac:spMk id="2" creationId="{4DB677B4-EA45-2F44-BE75-5AB07866C911}"/>
          </ac:spMkLst>
        </pc:spChg>
        <pc:spChg chg="mod">
          <ac:chgData name="Leonard Fernando" userId="9602231002f29d14" providerId="LiveId" clId="{E7B60EDC-E225-E64D-9692-A409D540948B}" dt="2020-07-03T06:02:59.077" v="63" actId="20577"/>
          <ac:spMkLst>
            <pc:docMk/>
            <pc:sldMk cId="2680021685" sldId="261"/>
            <ac:spMk id="152" creationId="{00000000-0000-0000-0000-000000000000}"/>
          </ac:spMkLst>
        </pc:spChg>
        <pc:spChg chg="mod">
          <ac:chgData name="Leonard Fernando" userId="9602231002f29d14" providerId="LiveId" clId="{E7B60EDC-E225-E64D-9692-A409D540948B}" dt="2020-07-03T06:03:22.490" v="98" actId="20577"/>
          <ac:spMkLst>
            <pc:docMk/>
            <pc:sldMk cId="2680021685" sldId="261"/>
            <ac:spMk id="153" creationId="{00000000-0000-0000-0000-000000000000}"/>
          </ac:spMkLst>
        </pc:spChg>
        <pc:graphicFrameChg chg="add mod modGraphic">
          <ac:chgData name="Leonard Fernando" userId="9602231002f29d14" providerId="LiveId" clId="{E7B60EDC-E225-E64D-9692-A409D540948B}" dt="2020-07-03T06:00:58.722" v="10"/>
          <ac:graphicFrameMkLst>
            <pc:docMk/>
            <pc:sldMk cId="2680021685" sldId="261"/>
            <ac:graphicFrameMk id="10" creationId="{4C160D31-9577-054B-A96C-BE350BF6FD2E}"/>
          </ac:graphicFrameMkLst>
        </pc:graphicFrameChg>
        <pc:graphicFrameChg chg="add mod">
          <ac:chgData name="Leonard Fernando" userId="9602231002f29d14" providerId="LiveId" clId="{E7B60EDC-E225-E64D-9692-A409D540948B}" dt="2020-07-03T06:01:03.684" v="12"/>
          <ac:graphicFrameMkLst>
            <pc:docMk/>
            <pc:sldMk cId="2680021685" sldId="261"/>
            <ac:graphicFrameMk id="11" creationId="{4C160D31-9577-054B-A96C-BE350BF6FD2E}"/>
          </ac:graphicFrameMkLst>
        </pc:graphicFrameChg>
        <pc:graphicFrameChg chg="add mod modGraphic">
          <ac:chgData name="Leonard Fernando" userId="9602231002f29d14" providerId="LiveId" clId="{E7B60EDC-E225-E64D-9692-A409D540948B}" dt="2020-07-03T06:04:54.272" v="110"/>
          <ac:graphicFrameMkLst>
            <pc:docMk/>
            <pc:sldMk cId="2680021685" sldId="261"/>
            <ac:graphicFrameMk id="12" creationId="{4C160D31-9577-054B-A96C-BE350BF6FD2E}"/>
          </ac:graphicFrameMkLst>
        </pc:graphicFrameChg>
        <pc:graphicFrameChg chg="del">
          <ac:chgData name="Leonard Fernando" userId="9602231002f29d14" providerId="LiveId" clId="{E7B60EDC-E225-E64D-9692-A409D540948B}" dt="2020-07-03T06:00:14.227" v="0" actId="478"/>
          <ac:graphicFrameMkLst>
            <pc:docMk/>
            <pc:sldMk cId="2680021685" sldId="261"/>
            <ac:graphicFrameMk id="13" creationId="{034B8441-72FB-AD4C-A57D-AE980BC704DD}"/>
          </ac:graphicFrameMkLst>
        </pc:graphicFrameChg>
        <pc:graphicFrameChg chg="add mod">
          <ac:chgData name="Leonard Fernando" userId="9602231002f29d14" providerId="LiveId" clId="{E7B60EDC-E225-E64D-9692-A409D540948B}" dt="2020-07-03T06:04:13.660" v="102"/>
          <ac:graphicFrameMkLst>
            <pc:docMk/>
            <pc:sldMk cId="2680021685" sldId="261"/>
            <ac:graphicFrameMk id="14" creationId="{89B5079D-8D14-9E4B-86AE-3E882F7D0C4C}"/>
          </ac:graphicFrameMkLst>
        </pc:graphicFrameChg>
        <pc:graphicFrameChg chg="del">
          <ac:chgData name="Leonard Fernando" userId="9602231002f29d14" providerId="LiveId" clId="{E7B60EDC-E225-E64D-9692-A409D540948B}" dt="2020-07-03T06:03:31.549" v="100" actId="478"/>
          <ac:graphicFrameMkLst>
            <pc:docMk/>
            <pc:sldMk cId="2680021685" sldId="261"/>
            <ac:graphicFrameMk id="15" creationId="{EA97A878-1710-A544-ACEA-86E1F0FE5D8E}"/>
          </ac:graphicFrameMkLst>
        </pc:graphicFrameChg>
        <pc:graphicFrameChg chg="add mod modGraphic">
          <ac:chgData name="Leonard Fernando" userId="9602231002f29d14" providerId="LiveId" clId="{E7B60EDC-E225-E64D-9692-A409D540948B}" dt="2020-07-03T06:04:44.899" v="109"/>
          <ac:graphicFrameMkLst>
            <pc:docMk/>
            <pc:sldMk cId="2680021685" sldId="261"/>
            <ac:graphicFrameMk id="16" creationId="{89B5079D-8D14-9E4B-86AE-3E882F7D0C4C}"/>
          </ac:graphicFrameMkLst>
        </pc:graphicFrameChg>
        <pc:graphicFrameChg chg="add mod">
          <ac:chgData name="Leonard Fernando" userId="9602231002f29d14" providerId="LiveId" clId="{E7B60EDC-E225-E64D-9692-A409D540948B}" dt="2020-07-03T06:05:32.298" v="113"/>
          <ac:graphicFrameMkLst>
            <pc:docMk/>
            <pc:sldMk cId="2680021685" sldId="261"/>
            <ac:graphicFrameMk id="17" creationId="{7A1B41EB-FF0A-684F-906C-02D3BFC4E85E}"/>
          </ac:graphicFrameMkLst>
        </pc:graphicFrameChg>
        <pc:graphicFrameChg chg="add mod modGraphic">
          <ac:chgData name="Leonard Fernando" userId="9602231002f29d14" providerId="LiveId" clId="{E7B60EDC-E225-E64D-9692-A409D540948B}" dt="2020-07-03T06:05:55.814" v="119" actId="255"/>
          <ac:graphicFrameMkLst>
            <pc:docMk/>
            <pc:sldMk cId="2680021685" sldId="261"/>
            <ac:graphicFrameMk id="18" creationId="{7A1B41EB-FF0A-684F-906C-02D3BFC4E85E}"/>
          </ac:graphicFrameMkLst>
        </pc:graphicFrameChg>
        <pc:graphicFrameChg chg="del">
          <ac:chgData name="Leonard Fernando" userId="9602231002f29d14" providerId="LiveId" clId="{E7B60EDC-E225-E64D-9692-A409D540948B}" dt="2020-07-03T06:03:29.822" v="99" actId="478"/>
          <ac:graphicFrameMkLst>
            <pc:docMk/>
            <pc:sldMk cId="2680021685" sldId="261"/>
            <ac:graphicFrameMk id="19" creationId="{D5B77280-88CB-6F4C-BC66-C784310EC817}"/>
          </ac:graphicFrameMkLst>
        </pc:graphicFrameChg>
        <pc:graphicFrameChg chg="del">
          <ac:chgData name="Leonard Fernando" userId="9602231002f29d14" providerId="LiveId" clId="{E7B60EDC-E225-E64D-9692-A409D540948B}" dt="2020-07-03T06:05:05.563" v="111" actId="478"/>
          <ac:graphicFrameMkLst>
            <pc:docMk/>
            <pc:sldMk cId="2680021685" sldId="261"/>
            <ac:graphicFrameMk id="21" creationId="{9A2A5830-D26F-C049-92A8-67176B42CC7C}"/>
          </ac:graphicFrameMkLst>
        </pc:graphicFrameChg>
      </pc:sldChg>
      <pc:sldChg chg="addSp delSp modSp">
        <pc:chgData name="Leonard Fernando" userId="9602231002f29d14" providerId="LiveId" clId="{E7B60EDC-E225-E64D-9692-A409D540948B}" dt="2020-07-03T06:33:43.996" v="1278" actId="20577"/>
        <pc:sldMkLst>
          <pc:docMk/>
          <pc:sldMk cId="2035606132" sldId="262"/>
        </pc:sldMkLst>
        <pc:spChg chg="mod">
          <ac:chgData name="Leonard Fernando" userId="9602231002f29d14" providerId="LiveId" clId="{E7B60EDC-E225-E64D-9692-A409D540948B}" dt="2020-07-03T06:33:43.996" v="1278" actId="20577"/>
          <ac:spMkLst>
            <pc:docMk/>
            <pc:sldMk cId="2035606132" sldId="262"/>
            <ac:spMk id="2" creationId="{4DB677B4-EA45-2F44-BE75-5AB07866C911}"/>
          </ac:spMkLst>
        </pc:spChg>
        <pc:spChg chg="mod">
          <ac:chgData name="Leonard Fernando" userId="9602231002f29d14" providerId="LiveId" clId="{E7B60EDC-E225-E64D-9692-A409D540948B}" dt="2020-07-03T06:21:15.330" v="315" actId="20577"/>
          <ac:spMkLst>
            <pc:docMk/>
            <pc:sldMk cId="2035606132" sldId="262"/>
            <ac:spMk id="152" creationId="{00000000-0000-0000-0000-000000000000}"/>
          </ac:spMkLst>
        </pc:spChg>
        <pc:spChg chg="mod">
          <ac:chgData name="Leonard Fernando" userId="9602231002f29d14" providerId="LiveId" clId="{E7B60EDC-E225-E64D-9692-A409D540948B}" dt="2020-07-03T06:18:07.507" v="270" actId="20577"/>
          <ac:spMkLst>
            <pc:docMk/>
            <pc:sldMk cId="2035606132" sldId="262"/>
            <ac:spMk id="153" creationId="{00000000-0000-0000-0000-000000000000}"/>
          </ac:spMkLst>
        </pc:spChg>
        <pc:graphicFrameChg chg="add mod">
          <ac:chgData name="Leonard Fernando" userId="9602231002f29d14" providerId="LiveId" clId="{E7B60EDC-E225-E64D-9692-A409D540948B}" dt="2020-07-03T06:17:01.632" v="211"/>
          <ac:graphicFrameMkLst>
            <pc:docMk/>
            <pc:sldMk cId="2035606132" sldId="262"/>
            <ac:graphicFrameMk id="9" creationId="{D5F08C94-52E8-524C-BB3A-F42DC2A77D73}"/>
          </ac:graphicFrameMkLst>
        </pc:graphicFrameChg>
        <pc:graphicFrameChg chg="add del mod">
          <ac:chgData name="Leonard Fernando" userId="9602231002f29d14" providerId="LiveId" clId="{E7B60EDC-E225-E64D-9692-A409D540948B}" dt="2020-07-03T06:22:08.723" v="317" actId="478"/>
          <ac:graphicFrameMkLst>
            <pc:docMk/>
            <pc:sldMk cId="2035606132" sldId="262"/>
            <ac:graphicFrameMk id="10" creationId="{D5F08C94-52E8-524C-BB3A-F42DC2A77D73}"/>
          </ac:graphicFrameMkLst>
        </pc:graphicFrameChg>
        <pc:graphicFrameChg chg="add mod">
          <ac:chgData name="Leonard Fernando" userId="9602231002f29d14" providerId="LiveId" clId="{E7B60EDC-E225-E64D-9692-A409D540948B}" dt="2020-07-03T06:22:14.987" v="319"/>
          <ac:graphicFrameMkLst>
            <pc:docMk/>
            <pc:sldMk cId="2035606132" sldId="262"/>
            <ac:graphicFrameMk id="11" creationId="{7A7588F6-DD21-C44A-9B6B-6173F3BD00BD}"/>
          </ac:graphicFrameMkLst>
        </pc:graphicFrameChg>
        <pc:graphicFrameChg chg="add mod">
          <ac:chgData name="Leonard Fernando" userId="9602231002f29d14" providerId="LiveId" clId="{E7B60EDC-E225-E64D-9692-A409D540948B}" dt="2020-07-03T06:22:46.088" v="325" actId="14100"/>
          <ac:graphicFrameMkLst>
            <pc:docMk/>
            <pc:sldMk cId="2035606132" sldId="262"/>
            <ac:graphicFrameMk id="12" creationId="{7A7588F6-DD21-C44A-9B6B-6173F3BD00BD}"/>
          </ac:graphicFrameMkLst>
        </pc:graphicFrameChg>
        <pc:graphicFrameChg chg="del">
          <ac:chgData name="Leonard Fernando" userId="9602231002f29d14" providerId="LiveId" clId="{E7B60EDC-E225-E64D-9692-A409D540948B}" dt="2020-07-03T06:16:23.393" v="204" actId="478"/>
          <ac:graphicFrameMkLst>
            <pc:docMk/>
            <pc:sldMk cId="2035606132" sldId="262"/>
            <ac:graphicFrameMk id="17" creationId="{A79757E5-4126-404F-A192-D4A9CC4FABF3}"/>
          </ac:graphicFrameMkLst>
        </pc:graphicFrameChg>
        <pc:graphicFrameChg chg="del">
          <ac:chgData name="Leonard Fernando" userId="9602231002f29d14" providerId="LiveId" clId="{E7B60EDC-E225-E64D-9692-A409D540948B}" dt="2020-07-03T06:16:25.162" v="205" actId="478"/>
          <ac:graphicFrameMkLst>
            <pc:docMk/>
            <pc:sldMk cId="2035606132" sldId="262"/>
            <ac:graphicFrameMk id="21" creationId="{FB3118DD-9025-FC4A-BC1E-411B403E55E1}"/>
          </ac:graphicFrameMkLst>
        </pc:graphicFrameChg>
        <pc:graphicFrameChg chg="del">
          <ac:chgData name="Leonard Fernando" userId="9602231002f29d14" providerId="LiveId" clId="{E7B60EDC-E225-E64D-9692-A409D540948B}" dt="2020-07-03T06:16:20.348" v="203" actId="478"/>
          <ac:graphicFrameMkLst>
            <pc:docMk/>
            <pc:sldMk cId="2035606132" sldId="262"/>
            <ac:graphicFrameMk id="23" creationId="{3B529293-E96C-EC46-9357-8588291D1B15}"/>
          </ac:graphicFrameMkLst>
        </pc:graphicFrameChg>
      </pc:sldChg>
      <pc:sldChg chg="addSp delSp modSp add">
        <pc:chgData name="Leonard Fernando" userId="9602231002f29d14" providerId="LiveId" clId="{E7B60EDC-E225-E64D-9692-A409D540948B}" dt="2020-07-03T06:29:52.173" v="758" actId="20577"/>
        <pc:sldMkLst>
          <pc:docMk/>
          <pc:sldMk cId="3973448178" sldId="263"/>
        </pc:sldMkLst>
        <pc:spChg chg="mod">
          <ac:chgData name="Leonard Fernando" userId="9602231002f29d14" providerId="LiveId" clId="{E7B60EDC-E225-E64D-9692-A409D540948B}" dt="2020-07-03T06:29:52.173" v="758" actId="20577"/>
          <ac:spMkLst>
            <pc:docMk/>
            <pc:sldMk cId="3973448178" sldId="263"/>
            <ac:spMk id="2" creationId="{4DB677B4-EA45-2F44-BE75-5AB07866C911}"/>
          </ac:spMkLst>
        </pc:spChg>
        <pc:spChg chg="mod">
          <ac:chgData name="Leonard Fernando" userId="9602231002f29d14" providerId="LiveId" clId="{E7B60EDC-E225-E64D-9692-A409D540948B}" dt="2020-07-03T06:06:53.424" v="143" actId="20577"/>
          <ac:spMkLst>
            <pc:docMk/>
            <pc:sldMk cId="3973448178" sldId="263"/>
            <ac:spMk id="152" creationId="{00000000-0000-0000-0000-000000000000}"/>
          </ac:spMkLst>
        </pc:spChg>
        <pc:graphicFrameChg chg="add mod">
          <ac:chgData name="Leonard Fernando" userId="9602231002f29d14" providerId="LiveId" clId="{E7B60EDC-E225-E64D-9692-A409D540948B}" dt="2020-07-03T06:10:53.635" v="157"/>
          <ac:graphicFrameMkLst>
            <pc:docMk/>
            <pc:sldMk cId="3973448178" sldId="263"/>
            <ac:graphicFrameMk id="9" creationId="{848500A8-2EBA-D143-972E-69DBC70DE549}"/>
          </ac:graphicFrameMkLst>
        </pc:graphicFrameChg>
        <pc:graphicFrameChg chg="add mod">
          <ac:chgData name="Leonard Fernando" userId="9602231002f29d14" providerId="LiveId" clId="{E7B60EDC-E225-E64D-9692-A409D540948B}" dt="2020-07-03T06:11:00.427" v="159"/>
          <ac:graphicFrameMkLst>
            <pc:docMk/>
            <pc:sldMk cId="3973448178" sldId="263"/>
            <ac:graphicFrameMk id="10" creationId="{848500A8-2EBA-D143-972E-69DBC70DE549}"/>
          </ac:graphicFrameMkLst>
        </pc:graphicFrameChg>
        <pc:graphicFrameChg chg="add mod modGraphic">
          <ac:chgData name="Leonard Fernando" userId="9602231002f29d14" providerId="LiveId" clId="{E7B60EDC-E225-E64D-9692-A409D540948B}" dt="2020-07-03T06:11:57.677" v="167" actId="255"/>
          <ac:graphicFrameMkLst>
            <pc:docMk/>
            <pc:sldMk cId="3973448178" sldId="263"/>
            <ac:graphicFrameMk id="11" creationId="{848500A8-2EBA-D143-972E-69DBC70DE549}"/>
          </ac:graphicFrameMkLst>
        </pc:graphicFrameChg>
        <pc:graphicFrameChg chg="del modGraphic">
          <ac:chgData name="Leonard Fernando" userId="9602231002f29d14" providerId="LiveId" clId="{E7B60EDC-E225-E64D-9692-A409D540948B}" dt="2020-07-03T06:10:16.657" v="145" actId="478"/>
          <ac:graphicFrameMkLst>
            <pc:docMk/>
            <pc:sldMk cId="3973448178" sldId="263"/>
            <ac:graphicFrameMk id="12" creationId="{4C160D31-9577-054B-A96C-BE350BF6FD2E}"/>
          </ac:graphicFrameMkLst>
        </pc:graphicFrameChg>
        <pc:graphicFrameChg chg="add mod">
          <ac:chgData name="Leonard Fernando" userId="9602231002f29d14" providerId="LiveId" clId="{E7B60EDC-E225-E64D-9692-A409D540948B}" dt="2020-07-03T06:12:26.011" v="170"/>
          <ac:graphicFrameMkLst>
            <pc:docMk/>
            <pc:sldMk cId="3973448178" sldId="263"/>
            <ac:graphicFrameMk id="13" creationId="{099845D2-EB0B-A04B-9530-8E7F42615642}"/>
          </ac:graphicFrameMkLst>
        </pc:graphicFrameChg>
        <pc:graphicFrameChg chg="add mod modGraphic">
          <ac:chgData name="Leonard Fernando" userId="9602231002f29d14" providerId="LiveId" clId="{E7B60EDC-E225-E64D-9692-A409D540948B}" dt="2020-07-03T06:13:25.755" v="180" actId="14100"/>
          <ac:graphicFrameMkLst>
            <pc:docMk/>
            <pc:sldMk cId="3973448178" sldId="263"/>
            <ac:graphicFrameMk id="14" creationId="{099845D2-EB0B-A04B-9530-8E7F42615642}"/>
          </ac:graphicFrameMkLst>
        </pc:graphicFrameChg>
        <pc:graphicFrameChg chg="add mod">
          <ac:chgData name="Leonard Fernando" userId="9602231002f29d14" providerId="LiveId" clId="{E7B60EDC-E225-E64D-9692-A409D540948B}" dt="2020-07-03T06:14:00.447" v="182"/>
          <ac:graphicFrameMkLst>
            <pc:docMk/>
            <pc:sldMk cId="3973448178" sldId="263"/>
            <ac:graphicFrameMk id="15" creationId="{8C6685D2-CE1D-194C-8CD5-1A349BFEF6D3}"/>
          </ac:graphicFrameMkLst>
        </pc:graphicFrameChg>
        <pc:graphicFrameChg chg="del">
          <ac:chgData name="Leonard Fernando" userId="9602231002f29d14" providerId="LiveId" clId="{E7B60EDC-E225-E64D-9692-A409D540948B}" dt="2020-07-03T06:12:03.469" v="168" actId="478"/>
          <ac:graphicFrameMkLst>
            <pc:docMk/>
            <pc:sldMk cId="3973448178" sldId="263"/>
            <ac:graphicFrameMk id="16" creationId="{89B5079D-8D14-9E4B-86AE-3E882F7D0C4C}"/>
          </ac:graphicFrameMkLst>
        </pc:graphicFrameChg>
        <pc:graphicFrameChg chg="add mod modGraphic">
          <ac:chgData name="Leonard Fernando" userId="9602231002f29d14" providerId="LiveId" clId="{E7B60EDC-E225-E64D-9692-A409D540948B}" dt="2020-07-03T06:14:42.727" v="188"/>
          <ac:graphicFrameMkLst>
            <pc:docMk/>
            <pc:sldMk cId="3973448178" sldId="263"/>
            <ac:graphicFrameMk id="17" creationId="{8C6685D2-CE1D-194C-8CD5-1A349BFEF6D3}"/>
          </ac:graphicFrameMkLst>
        </pc:graphicFrameChg>
        <pc:graphicFrameChg chg="del">
          <ac:chgData name="Leonard Fernando" userId="9602231002f29d14" providerId="LiveId" clId="{E7B60EDC-E225-E64D-9692-A409D540948B}" dt="2020-07-03T06:13:03.526" v="178" actId="478"/>
          <ac:graphicFrameMkLst>
            <pc:docMk/>
            <pc:sldMk cId="3973448178" sldId="263"/>
            <ac:graphicFrameMk id="18" creationId="{7A1B41EB-FF0A-684F-906C-02D3BFC4E85E}"/>
          </ac:graphicFrameMkLst>
        </pc:graphicFrameChg>
      </pc:sldChg>
      <pc:sldChg chg="addSp delSp modSp add del">
        <pc:chgData name="Leonard Fernando" userId="9602231002f29d14" providerId="LiveId" clId="{E7B60EDC-E225-E64D-9692-A409D540948B}" dt="2020-07-03T06:21:21.834" v="316" actId="2696"/>
        <pc:sldMkLst>
          <pc:docMk/>
          <pc:sldMk cId="444387203" sldId="264"/>
        </pc:sldMkLst>
        <pc:spChg chg="mod">
          <ac:chgData name="Leonard Fernando" userId="9602231002f29d14" providerId="LiveId" clId="{E7B60EDC-E225-E64D-9692-A409D540948B}" dt="2020-07-03T06:19:44.539" v="294" actId="20577"/>
          <ac:spMkLst>
            <pc:docMk/>
            <pc:sldMk cId="444387203" sldId="264"/>
            <ac:spMk id="152" creationId="{00000000-0000-0000-0000-000000000000}"/>
          </ac:spMkLst>
        </pc:spChg>
        <pc:graphicFrameChg chg="add mod">
          <ac:chgData name="Leonard Fernando" userId="9602231002f29d14" providerId="LiveId" clId="{E7B60EDC-E225-E64D-9692-A409D540948B}" dt="2020-07-03T06:19:11.405" v="274"/>
          <ac:graphicFrameMkLst>
            <pc:docMk/>
            <pc:sldMk cId="444387203" sldId="264"/>
            <ac:graphicFrameMk id="7" creationId="{C75DC6CF-FBFA-A64E-A457-AEEF968B5690}"/>
          </ac:graphicFrameMkLst>
        </pc:graphicFrameChg>
        <pc:graphicFrameChg chg="add mod">
          <ac:chgData name="Leonard Fernando" userId="9602231002f29d14" providerId="LiveId" clId="{E7B60EDC-E225-E64D-9692-A409D540948B}" dt="2020-07-03T06:20:03.355" v="295" actId="255"/>
          <ac:graphicFrameMkLst>
            <pc:docMk/>
            <pc:sldMk cId="444387203" sldId="264"/>
            <ac:graphicFrameMk id="8" creationId="{C75DC6CF-FBFA-A64E-A457-AEEF968B5690}"/>
          </ac:graphicFrameMkLst>
        </pc:graphicFrameChg>
        <pc:graphicFrameChg chg="del">
          <ac:chgData name="Leonard Fernando" userId="9602231002f29d14" providerId="LiveId" clId="{E7B60EDC-E225-E64D-9692-A409D540948B}" dt="2020-07-03T06:19:05.758" v="272" actId="478"/>
          <ac:graphicFrameMkLst>
            <pc:docMk/>
            <pc:sldMk cId="444387203" sldId="264"/>
            <ac:graphicFrameMk id="10" creationId="{D5F08C94-52E8-524C-BB3A-F42DC2A77D73}"/>
          </ac:graphicFrameMkLst>
        </pc:graphicFrameChg>
      </pc:sldChg>
    </pc:docChg>
  </pc:docChgLst>
  <pc:docChgLst>
    <pc:chgData name="Leonard Fernando" userId="9602231002f29d14" providerId="LiveId" clId="{9F065350-C557-6E46-97FB-8D7C3B493307}"/>
    <pc:docChg chg="undo custSel addSld delSld modSld sldOrd">
      <pc:chgData name="Leonard Fernando" userId="9602231002f29d14" providerId="LiveId" clId="{9F065350-C557-6E46-97FB-8D7C3B493307}" dt="2020-08-10T05:02:10.696" v="11396" actId="20577"/>
      <pc:docMkLst>
        <pc:docMk/>
      </pc:docMkLst>
      <pc:sldChg chg="modSp add del ord">
        <pc:chgData name="Leonard Fernando" userId="9602231002f29d14" providerId="LiveId" clId="{9F065350-C557-6E46-97FB-8D7C3B493307}" dt="2020-07-17T23:24:26.285" v="4141" actId="2696"/>
        <pc:sldMkLst>
          <pc:docMk/>
          <pc:sldMk cId="2512576715" sldId="256"/>
        </pc:sldMkLst>
        <pc:spChg chg="mod">
          <ac:chgData name="Leonard Fernando" userId="9602231002f29d14" providerId="LiveId" clId="{9F065350-C557-6E46-97FB-8D7C3B493307}" dt="2020-07-17T23:19:57.429" v="4139" actId="1076"/>
          <ac:spMkLst>
            <pc:docMk/>
            <pc:sldMk cId="2512576715" sldId="256"/>
            <ac:spMk id="45" creationId="{00000000-0000-0000-0000-000000000000}"/>
          </ac:spMkLst>
        </pc:spChg>
      </pc:sldChg>
      <pc:sldChg chg="addSp delSp modSp add mod ord">
        <pc:chgData name="Leonard Fernando" userId="9602231002f29d14" providerId="LiveId" clId="{9F065350-C557-6E46-97FB-8D7C3B493307}" dt="2020-08-05T00:52:22.546" v="7320" actId="20577"/>
        <pc:sldMkLst>
          <pc:docMk/>
          <pc:sldMk cId="4099471185" sldId="256"/>
        </pc:sldMkLst>
        <pc:spChg chg="add del mod">
          <ac:chgData name="Leonard Fernando" userId="9602231002f29d14" providerId="LiveId" clId="{9F065350-C557-6E46-97FB-8D7C3B493307}" dt="2020-08-03T03:55:48.358" v="6207" actId="478"/>
          <ac:spMkLst>
            <pc:docMk/>
            <pc:sldMk cId="4099471185" sldId="256"/>
            <ac:spMk id="3" creationId="{B0468B22-A228-764B-A3D5-622CA4B9D5E0}"/>
          </ac:spMkLst>
        </pc:spChg>
        <pc:spChg chg="add mod">
          <ac:chgData name="Leonard Fernando" userId="9602231002f29d14" providerId="LiveId" clId="{9F065350-C557-6E46-97FB-8D7C3B493307}" dt="2020-08-05T00:52:22.546" v="7320" actId="20577"/>
          <ac:spMkLst>
            <pc:docMk/>
            <pc:sldMk cId="4099471185" sldId="256"/>
            <ac:spMk id="7" creationId="{C04235C8-BE08-0A46-AB0B-DFFE59141956}"/>
          </ac:spMkLst>
        </pc:spChg>
        <pc:spChg chg="add del mod">
          <ac:chgData name="Leonard Fernando" userId="9602231002f29d14" providerId="LiveId" clId="{9F065350-C557-6E46-97FB-8D7C3B493307}" dt="2020-08-03T04:25:31.074" v="7300" actId="478"/>
          <ac:spMkLst>
            <pc:docMk/>
            <pc:sldMk cId="4099471185" sldId="256"/>
            <ac:spMk id="20" creationId="{00000000-0000-0000-0000-000000000000}"/>
          </ac:spMkLst>
        </pc:spChg>
        <pc:spChg chg="add del mod">
          <ac:chgData name="Leonard Fernando" userId="9602231002f29d14" providerId="LiveId" clId="{9F065350-C557-6E46-97FB-8D7C3B493307}" dt="2020-08-03T04:25:30.688" v="7299" actId="478"/>
          <ac:spMkLst>
            <pc:docMk/>
            <pc:sldMk cId="4099471185" sldId="256"/>
            <ac:spMk id="21" creationId="{00000000-0000-0000-0000-000000000000}"/>
          </ac:spMkLst>
        </pc:spChg>
        <pc:spChg chg="mod">
          <ac:chgData name="Leonard Fernando" userId="9602231002f29d14" providerId="LiveId" clId="{9F065350-C557-6E46-97FB-8D7C3B493307}" dt="2020-08-03T04:03:08.702" v="6606" actId="2711"/>
          <ac:spMkLst>
            <pc:docMk/>
            <pc:sldMk cId="4099471185" sldId="256"/>
            <ac:spMk id="22" creationId="{00000000-0000-0000-0000-000000000000}"/>
          </ac:spMkLst>
        </pc:spChg>
        <pc:spChg chg="mod">
          <ac:chgData name="Leonard Fernando" userId="9602231002f29d14" providerId="LiveId" clId="{9F065350-C557-6E46-97FB-8D7C3B493307}" dt="2020-08-03T04:16:34.546" v="7060" actId="1076"/>
          <ac:spMkLst>
            <pc:docMk/>
            <pc:sldMk cId="4099471185" sldId="256"/>
            <ac:spMk id="23" creationId="{00000000-0000-0000-0000-000000000000}"/>
          </ac:spMkLst>
        </pc:spChg>
        <pc:spChg chg="mod">
          <ac:chgData name="Leonard Fernando" userId="9602231002f29d14" providerId="LiveId" clId="{9F065350-C557-6E46-97FB-8D7C3B493307}" dt="2020-08-03T03:57:15.965" v="6247" actId="1076"/>
          <ac:spMkLst>
            <pc:docMk/>
            <pc:sldMk cId="4099471185" sldId="256"/>
            <ac:spMk id="24" creationId="{00000000-0000-0000-0000-000000000000}"/>
          </ac:spMkLst>
        </pc:spChg>
        <pc:spChg chg="mod">
          <ac:chgData name="Leonard Fernando" userId="9602231002f29d14" providerId="LiveId" clId="{9F065350-C557-6E46-97FB-8D7C3B493307}" dt="2020-08-03T04:16:33.453" v="7059" actId="1076"/>
          <ac:spMkLst>
            <pc:docMk/>
            <pc:sldMk cId="4099471185" sldId="256"/>
            <ac:spMk id="25" creationId="{00000000-0000-0000-0000-000000000000}"/>
          </ac:spMkLst>
        </pc:spChg>
        <pc:spChg chg="del">
          <ac:chgData name="Leonard Fernando" userId="9602231002f29d14" providerId="LiveId" clId="{9F065350-C557-6E46-97FB-8D7C3B493307}" dt="2020-08-03T04:10:39.101" v="6997" actId="478"/>
          <ac:spMkLst>
            <pc:docMk/>
            <pc:sldMk cId="4099471185" sldId="256"/>
            <ac:spMk id="26" creationId="{00000000-0000-0000-0000-000000000000}"/>
          </ac:spMkLst>
        </pc:spChg>
        <pc:spChg chg="del">
          <ac:chgData name="Leonard Fernando" userId="9602231002f29d14" providerId="LiveId" clId="{9F065350-C557-6E46-97FB-8D7C3B493307}" dt="2020-08-03T04:10:31.856" v="6994" actId="478"/>
          <ac:spMkLst>
            <pc:docMk/>
            <pc:sldMk cId="4099471185" sldId="256"/>
            <ac:spMk id="27" creationId="{00000000-0000-0000-0000-000000000000}"/>
          </ac:spMkLst>
        </pc:spChg>
        <pc:spChg chg="del">
          <ac:chgData name="Leonard Fernando" userId="9602231002f29d14" providerId="LiveId" clId="{9F065350-C557-6E46-97FB-8D7C3B493307}" dt="2020-08-03T04:09:48.511" v="6985" actId="478"/>
          <ac:spMkLst>
            <pc:docMk/>
            <pc:sldMk cId="4099471185" sldId="256"/>
            <ac:spMk id="28" creationId="{00000000-0000-0000-0000-000000000000}"/>
          </ac:spMkLst>
        </pc:spChg>
        <pc:spChg chg="del">
          <ac:chgData name="Leonard Fernando" userId="9602231002f29d14" providerId="LiveId" clId="{9F065350-C557-6E46-97FB-8D7C3B493307}" dt="2020-08-03T04:10:37.375" v="6996" actId="478"/>
          <ac:spMkLst>
            <pc:docMk/>
            <pc:sldMk cId="4099471185" sldId="256"/>
            <ac:spMk id="29" creationId="{00000000-0000-0000-0000-000000000000}"/>
          </ac:spMkLst>
        </pc:spChg>
        <pc:spChg chg="del">
          <ac:chgData name="Leonard Fernando" userId="9602231002f29d14" providerId="LiveId" clId="{9F065350-C557-6E46-97FB-8D7C3B493307}" dt="2020-08-03T04:10:43.093" v="6999" actId="478"/>
          <ac:spMkLst>
            <pc:docMk/>
            <pc:sldMk cId="4099471185" sldId="256"/>
            <ac:spMk id="30" creationId="{00000000-0000-0000-0000-000000000000}"/>
          </ac:spMkLst>
        </pc:spChg>
        <pc:spChg chg="del">
          <ac:chgData name="Leonard Fernando" userId="9602231002f29d14" providerId="LiveId" clId="{9F065350-C557-6E46-97FB-8D7C3B493307}" dt="2020-08-03T04:10:51.745" v="7003" actId="478"/>
          <ac:spMkLst>
            <pc:docMk/>
            <pc:sldMk cId="4099471185" sldId="256"/>
            <ac:spMk id="31" creationId="{00000000-0000-0000-0000-000000000000}"/>
          </ac:spMkLst>
        </pc:spChg>
        <pc:spChg chg="del">
          <ac:chgData name="Leonard Fernando" userId="9602231002f29d14" providerId="LiveId" clId="{9F065350-C557-6E46-97FB-8D7C3B493307}" dt="2020-08-03T04:10:41.728" v="6998" actId="478"/>
          <ac:spMkLst>
            <pc:docMk/>
            <pc:sldMk cId="4099471185" sldId="256"/>
            <ac:spMk id="32" creationId="{00000000-0000-0000-0000-000000000000}"/>
          </ac:spMkLst>
        </pc:spChg>
        <pc:spChg chg="del">
          <ac:chgData name="Leonard Fernando" userId="9602231002f29d14" providerId="LiveId" clId="{9F065350-C557-6E46-97FB-8D7C3B493307}" dt="2020-08-03T04:10:48.367" v="7001" actId="478"/>
          <ac:spMkLst>
            <pc:docMk/>
            <pc:sldMk cId="4099471185" sldId="256"/>
            <ac:spMk id="33" creationId="{00000000-0000-0000-0000-000000000000}"/>
          </ac:spMkLst>
        </pc:spChg>
        <pc:spChg chg="mod">
          <ac:chgData name="Leonard Fernando" userId="9602231002f29d14" providerId="LiveId" clId="{9F065350-C557-6E46-97FB-8D7C3B493307}" dt="2020-08-03T04:12:46.560" v="7019" actId="255"/>
          <ac:spMkLst>
            <pc:docMk/>
            <pc:sldMk cId="4099471185" sldId="256"/>
            <ac:spMk id="34" creationId="{00000000-0000-0000-0000-000000000000}"/>
          </ac:spMkLst>
        </pc:spChg>
        <pc:spChg chg="del">
          <ac:chgData name="Leonard Fernando" userId="9602231002f29d14" providerId="LiveId" clId="{9F065350-C557-6E46-97FB-8D7C3B493307}" dt="2020-08-03T04:10:29.860" v="6993" actId="478"/>
          <ac:spMkLst>
            <pc:docMk/>
            <pc:sldMk cId="4099471185" sldId="256"/>
            <ac:spMk id="35" creationId="{00000000-0000-0000-0000-000000000000}"/>
          </ac:spMkLst>
        </pc:spChg>
        <pc:spChg chg="del">
          <ac:chgData name="Leonard Fernando" userId="9602231002f29d14" providerId="LiveId" clId="{9F065350-C557-6E46-97FB-8D7C3B493307}" dt="2020-08-03T04:10:45.171" v="7000" actId="478"/>
          <ac:spMkLst>
            <pc:docMk/>
            <pc:sldMk cId="4099471185" sldId="256"/>
            <ac:spMk id="36" creationId="{00000000-0000-0000-0000-000000000000}"/>
          </ac:spMkLst>
        </pc:spChg>
        <pc:spChg chg="mod">
          <ac:chgData name="Leonard Fernando" userId="9602231002f29d14" providerId="LiveId" clId="{9F065350-C557-6E46-97FB-8D7C3B493307}" dt="2020-08-03T04:22:58.499" v="7268" actId="20577"/>
          <ac:spMkLst>
            <pc:docMk/>
            <pc:sldMk cId="4099471185" sldId="256"/>
            <ac:spMk id="37" creationId="{00000000-0000-0000-0000-000000000000}"/>
          </ac:spMkLst>
        </pc:spChg>
        <pc:spChg chg="del">
          <ac:chgData name="Leonard Fernando" userId="9602231002f29d14" providerId="LiveId" clId="{9F065350-C557-6E46-97FB-8D7C3B493307}" dt="2020-08-03T04:10:50.307" v="7002" actId="478"/>
          <ac:spMkLst>
            <pc:docMk/>
            <pc:sldMk cId="4099471185" sldId="256"/>
            <ac:spMk id="38" creationId="{00000000-0000-0000-0000-000000000000}"/>
          </ac:spMkLst>
        </pc:spChg>
        <pc:spChg chg="del">
          <ac:chgData name="Leonard Fernando" userId="9602231002f29d14" providerId="LiveId" clId="{9F065350-C557-6E46-97FB-8D7C3B493307}" dt="2020-08-03T03:56:25.136" v="6238" actId="478"/>
          <ac:spMkLst>
            <pc:docMk/>
            <pc:sldMk cId="4099471185" sldId="256"/>
            <ac:spMk id="39" creationId="{00000000-0000-0000-0000-000000000000}"/>
          </ac:spMkLst>
        </pc:spChg>
        <pc:spChg chg="del">
          <ac:chgData name="Leonard Fernando" userId="9602231002f29d14" providerId="LiveId" clId="{9F065350-C557-6E46-97FB-8D7C3B493307}" dt="2020-08-03T03:56:23.976" v="6237" actId="478"/>
          <ac:spMkLst>
            <pc:docMk/>
            <pc:sldMk cId="4099471185" sldId="256"/>
            <ac:spMk id="40" creationId="{00000000-0000-0000-0000-000000000000}"/>
          </ac:spMkLst>
        </pc:spChg>
        <pc:spChg chg="del">
          <ac:chgData name="Leonard Fernando" userId="9602231002f29d14" providerId="LiveId" clId="{9F065350-C557-6E46-97FB-8D7C3B493307}" dt="2020-08-03T03:56:26.285" v="6239" actId="478"/>
          <ac:spMkLst>
            <pc:docMk/>
            <pc:sldMk cId="4099471185" sldId="256"/>
            <ac:spMk id="41" creationId="{00000000-0000-0000-0000-000000000000}"/>
          </ac:spMkLst>
        </pc:spChg>
        <pc:spChg chg="del">
          <ac:chgData name="Leonard Fernando" userId="9602231002f29d14" providerId="LiveId" clId="{9F065350-C557-6E46-97FB-8D7C3B493307}" dt="2020-08-03T03:56:27.319" v="6240" actId="478"/>
          <ac:spMkLst>
            <pc:docMk/>
            <pc:sldMk cId="4099471185" sldId="256"/>
            <ac:spMk id="42" creationId="{00000000-0000-0000-0000-000000000000}"/>
          </ac:spMkLst>
        </pc:spChg>
        <pc:spChg chg="del mod">
          <ac:chgData name="Leonard Fernando" userId="9602231002f29d14" providerId="LiveId" clId="{9F065350-C557-6E46-97FB-8D7C3B493307}" dt="2020-08-03T03:56:43.468" v="6244" actId="478"/>
          <ac:spMkLst>
            <pc:docMk/>
            <pc:sldMk cId="4099471185" sldId="256"/>
            <ac:spMk id="43" creationId="{00000000-0000-0000-0000-000000000000}"/>
          </ac:spMkLst>
        </pc:spChg>
        <pc:spChg chg="del">
          <ac:chgData name="Leonard Fernando" userId="9602231002f29d14" providerId="LiveId" clId="{9F065350-C557-6E46-97FB-8D7C3B493307}" dt="2020-08-03T03:51:36.600" v="5971" actId="478"/>
          <ac:spMkLst>
            <pc:docMk/>
            <pc:sldMk cId="4099471185" sldId="256"/>
            <ac:spMk id="44" creationId="{00000000-0000-0000-0000-000000000000}"/>
          </ac:spMkLst>
        </pc:spChg>
        <pc:spChg chg="del">
          <ac:chgData name="Leonard Fernando" userId="9602231002f29d14" providerId="LiveId" clId="{9F065350-C557-6E46-97FB-8D7C3B493307}" dt="2020-08-03T03:54:03.089" v="6148" actId="478"/>
          <ac:spMkLst>
            <pc:docMk/>
            <pc:sldMk cId="4099471185" sldId="256"/>
            <ac:spMk id="45" creationId="{00000000-0000-0000-0000-000000000000}"/>
          </ac:spMkLst>
        </pc:spChg>
        <pc:spChg chg="del mod">
          <ac:chgData name="Leonard Fernando" userId="9602231002f29d14" providerId="LiveId" clId="{9F065350-C557-6E46-97FB-8D7C3B493307}" dt="2020-08-03T03:55:44.379" v="6205" actId="478"/>
          <ac:spMkLst>
            <pc:docMk/>
            <pc:sldMk cId="4099471185" sldId="256"/>
            <ac:spMk id="46" creationId="{00000000-0000-0000-0000-000000000000}"/>
          </ac:spMkLst>
        </pc:spChg>
        <pc:spChg chg="del">
          <ac:chgData name="Leonard Fernando" userId="9602231002f29d14" providerId="LiveId" clId="{9F065350-C557-6E46-97FB-8D7C3B493307}" dt="2020-08-03T04:10:35.132" v="6995" actId="478"/>
          <ac:spMkLst>
            <pc:docMk/>
            <pc:sldMk cId="4099471185" sldId="256"/>
            <ac:spMk id="47" creationId="{00000000-0000-0000-0000-000000000000}"/>
          </ac:spMkLst>
        </pc:spChg>
        <pc:spChg chg="del mod">
          <ac:chgData name="Leonard Fernando" userId="9602231002f29d14" providerId="LiveId" clId="{9F065350-C557-6E46-97FB-8D7C3B493307}" dt="2020-08-03T03:55:36.247" v="6204" actId="478"/>
          <ac:spMkLst>
            <pc:docMk/>
            <pc:sldMk cId="4099471185" sldId="256"/>
            <ac:spMk id="48" creationId="{00000000-0000-0000-0000-000000000000}"/>
          </ac:spMkLst>
        </pc:spChg>
        <pc:spChg chg="add mod">
          <ac:chgData name="Leonard Fernando" userId="9602231002f29d14" providerId="LiveId" clId="{9F065350-C557-6E46-97FB-8D7C3B493307}" dt="2020-08-03T03:56:01.673" v="6234" actId="20577"/>
          <ac:spMkLst>
            <pc:docMk/>
            <pc:sldMk cId="4099471185" sldId="256"/>
            <ac:spMk id="49" creationId="{0199A913-8303-4848-BA1B-D6AE2AA6F298}"/>
          </ac:spMkLst>
        </pc:spChg>
        <pc:spChg chg="add mod">
          <ac:chgData name="Leonard Fernando" userId="9602231002f29d14" providerId="LiveId" clId="{9F065350-C557-6E46-97FB-8D7C3B493307}" dt="2020-08-05T00:52:03.890" v="7318" actId="5793"/>
          <ac:spMkLst>
            <pc:docMk/>
            <pc:sldMk cId="4099471185" sldId="256"/>
            <ac:spMk id="50" creationId="{798B954F-BBDC-F849-99D5-E79F90D105C9}"/>
          </ac:spMkLst>
        </pc:spChg>
        <pc:picChg chg="add mod">
          <ac:chgData name="Leonard Fernando" userId="9602231002f29d14" providerId="LiveId" clId="{9F065350-C557-6E46-97FB-8D7C3B493307}" dt="2020-08-03T04:18:30.510" v="7111" actId="14100"/>
          <ac:picMkLst>
            <pc:docMk/>
            <pc:sldMk cId="4099471185" sldId="256"/>
            <ac:picMk id="4" creationId="{9544E67C-1872-D641-A4EA-7A4FF16F18FA}"/>
          </ac:picMkLst>
        </pc:picChg>
        <pc:picChg chg="add del mod">
          <ac:chgData name="Leonard Fernando" userId="9602231002f29d14" providerId="LiveId" clId="{9F065350-C557-6E46-97FB-8D7C3B493307}" dt="2020-08-03T04:16:28.390" v="7050"/>
          <ac:picMkLst>
            <pc:docMk/>
            <pc:sldMk cId="4099471185" sldId="256"/>
            <ac:picMk id="5" creationId="{878A1ABD-F36E-5040-B5F2-EF9F0AE67C64}"/>
          </ac:picMkLst>
        </pc:picChg>
        <pc:picChg chg="add mod">
          <ac:chgData name="Leonard Fernando" userId="9602231002f29d14" providerId="LiveId" clId="{9F065350-C557-6E46-97FB-8D7C3B493307}" dt="2020-08-03T04:18:43.393" v="7113" actId="14100"/>
          <ac:picMkLst>
            <pc:docMk/>
            <pc:sldMk cId="4099471185" sldId="256"/>
            <ac:picMk id="6" creationId="{1BD4BD83-E482-9040-B95F-981BDA266303}"/>
          </ac:picMkLst>
        </pc:picChg>
      </pc:sldChg>
      <pc:sldChg chg="addSp delSp modSp add mod modNotesTx">
        <pc:chgData name="Leonard Fernando" userId="9602231002f29d14" providerId="LiveId" clId="{9F065350-C557-6E46-97FB-8D7C3B493307}" dt="2020-08-03T04:24:57.672" v="7296" actId="1076"/>
        <pc:sldMkLst>
          <pc:docMk/>
          <pc:sldMk cId="4049512283" sldId="257"/>
        </pc:sldMkLst>
        <pc:spChg chg="del mod">
          <ac:chgData name="Leonard Fernando" userId="9602231002f29d14" providerId="LiveId" clId="{9F065350-C557-6E46-97FB-8D7C3B493307}" dt="2020-08-03T04:24:07.561" v="7276" actId="478"/>
          <ac:spMkLst>
            <pc:docMk/>
            <pc:sldMk cId="4049512283" sldId="257"/>
            <ac:spMk id="69" creationId="{1D452B1E-F07A-C444-9FE2-5D050A579660}"/>
          </ac:spMkLst>
        </pc:spChg>
        <pc:spChg chg="del mod">
          <ac:chgData name="Leonard Fernando" userId="9602231002f29d14" providerId="LiveId" clId="{9F065350-C557-6E46-97FB-8D7C3B493307}" dt="2020-08-03T04:24:12.572" v="7279" actId="478"/>
          <ac:spMkLst>
            <pc:docMk/>
            <pc:sldMk cId="4049512283" sldId="257"/>
            <ac:spMk id="70" creationId="{D5484223-AD3E-AB42-B2A8-1B996A27227C}"/>
          </ac:spMkLst>
        </pc:spChg>
        <pc:spChg chg="del">
          <ac:chgData name="Leonard Fernando" userId="9602231002f29d14" providerId="LiveId" clId="{9F065350-C557-6E46-97FB-8D7C3B493307}" dt="2020-08-03T04:24:09.273" v="7277" actId="478"/>
          <ac:spMkLst>
            <pc:docMk/>
            <pc:sldMk cId="4049512283" sldId="257"/>
            <ac:spMk id="71" creationId="{0600B991-0FB5-254E-A1E2-DA9A32991712}"/>
          </ac:spMkLst>
        </pc:spChg>
        <pc:spChg chg="del mod">
          <ac:chgData name="Leonard Fernando" userId="9602231002f29d14" providerId="LiveId" clId="{9F065350-C557-6E46-97FB-8D7C3B493307}" dt="2020-08-03T04:24:27.191" v="7284" actId="478"/>
          <ac:spMkLst>
            <pc:docMk/>
            <pc:sldMk cId="4049512283" sldId="257"/>
            <ac:spMk id="73" creationId="{FA48218F-0188-3A4D-887C-00B5367A6088}"/>
          </ac:spMkLst>
        </pc:spChg>
        <pc:spChg chg="del">
          <ac:chgData name="Leonard Fernando" userId="9602231002f29d14" providerId="LiveId" clId="{9F065350-C557-6E46-97FB-8D7C3B493307}" dt="2020-08-03T04:24:35.673" v="7289" actId="478"/>
          <ac:spMkLst>
            <pc:docMk/>
            <pc:sldMk cId="4049512283" sldId="257"/>
            <ac:spMk id="74" creationId="{88818863-D4C7-5E47-9243-577F782681B5}"/>
          </ac:spMkLst>
        </pc:spChg>
        <pc:spChg chg="del">
          <ac:chgData name="Leonard Fernando" userId="9602231002f29d14" providerId="LiveId" clId="{9F065350-C557-6E46-97FB-8D7C3B493307}" dt="2020-08-03T04:24:28.922" v="7285" actId="478"/>
          <ac:spMkLst>
            <pc:docMk/>
            <pc:sldMk cId="4049512283" sldId="257"/>
            <ac:spMk id="75" creationId="{E2415FD0-FBF1-3D41-A342-13F8225DD2D3}"/>
          </ac:spMkLst>
        </pc:spChg>
        <pc:spChg chg="del">
          <ac:chgData name="Leonard Fernando" userId="9602231002f29d14" providerId="LiveId" clId="{9F065350-C557-6E46-97FB-8D7C3B493307}" dt="2020-08-03T04:24:32.697" v="7288" actId="478"/>
          <ac:spMkLst>
            <pc:docMk/>
            <pc:sldMk cId="4049512283" sldId="257"/>
            <ac:spMk id="76" creationId="{905C85D2-B6F9-6F41-99A5-C25CC66F2E32}"/>
          </ac:spMkLst>
        </pc:spChg>
        <pc:spChg chg="del">
          <ac:chgData name="Leonard Fernando" userId="9602231002f29d14" providerId="LiveId" clId="{9F065350-C557-6E46-97FB-8D7C3B493307}" dt="2020-08-03T04:12:14.249" v="7013" actId="478"/>
          <ac:spMkLst>
            <pc:docMk/>
            <pc:sldMk cId="4049512283" sldId="257"/>
            <ac:spMk id="86" creationId="{B23CBA47-60F9-744F-BF3E-23E9F87C463D}"/>
          </ac:spMkLst>
        </pc:spChg>
        <pc:spChg chg="del mod">
          <ac:chgData name="Leonard Fernando" userId="9602231002f29d14" providerId="LiveId" clId="{9F065350-C557-6E46-97FB-8D7C3B493307}" dt="2020-08-03T04:12:20.846" v="7015" actId="478"/>
          <ac:spMkLst>
            <pc:docMk/>
            <pc:sldMk cId="4049512283" sldId="257"/>
            <ac:spMk id="87" creationId="{7655D980-7BE6-1342-8ADF-3A00CB53B51A}"/>
          </ac:spMkLst>
        </pc:spChg>
        <pc:spChg chg="del">
          <ac:chgData name="Leonard Fernando" userId="9602231002f29d14" providerId="LiveId" clId="{9F065350-C557-6E46-97FB-8D7C3B493307}" dt="2020-08-03T04:12:25.271" v="7016" actId="478"/>
          <ac:spMkLst>
            <pc:docMk/>
            <pc:sldMk cId="4049512283" sldId="257"/>
            <ac:spMk id="99" creationId="{F04B4E7A-12E7-F247-B04A-507B843E122E}"/>
          </ac:spMkLst>
        </pc:spChg>
        <pc:spChg chg="del mod">
          <ac:chgData name="Leonard Fernando" userId="9602231002f29d14" providerId="LiveId" clId="{9F065350-C557-6E46-97FB-8D7C3B493307}" dt="2020-08-03T04:12:11.986" v="7012" actId="478"/>
          <ac:spMkLst>
            <pc:docMk/>
            <pc:sldMk cId="4049512283" sldId="257"/>
            <ac:spMk id="100" creationId="{8A3C8B01-3E87-F140-BDBB-6334C9FC4877}"/>
          </ac:spMkLst>
        </pc:spChg>
        <pc:grpChg chg="del">
          <ac:chgData name="Leonard Fernando" userId="9602231002f29d14" providerId="LiveId" clId="{9F065350-C557-6E46-97FB-8D7C3B493307}" dt="2020-08-03T04:23:41.998" v="7269" actId="478"/>
          <ac:grpSpMkLst>
            <pc:docMk/>
            <pc:sldMk cId="4049512283" sldId="257"/>
            <ac:grpSpMk id="88" creationId="{EAD95967-CB59-EF40-80FF-3AF369894B12}"/>
          </ac:grpSpMkLst>
        </pc:grpChg>
        <pc:picChg chg="add mod">
          <ac:chgData name="Leonard Fernando" userId="9602231002f29d14" providerId="LiveId" clId="{9F065350-C557-6E46-97FB-8D7C3B493307}" dt="2020-08-03T04:24:57.672" v="7296" actId="1076"/>
          <ac:picMkLst>
            <pc:docMk/>
            <pc:sldMk cId="4049512283" sldId="257"/>
            <ac:picMk id="3" creationId="{9B6C0F07-1E10-9548-B89B-8591C2E7AD98}"/>
          </ac:picMkLst>
        </pc:picChg>
        <pc:cxnChg chg="del">
          <ac:chgData name="Leonard Fernando" userId="9602231002f29d14" providerId="LiveId" clId="{9F065350-C557-6E46-97FB-8D7C3B493307}" dt="2020-08-03T04:24:24.971" v="7283" actId="478"/>
          <ac:cxnSpMkLst>
            <pc:docMk/>
            <pc:sldMk cId="4049512283" sldId="257"/>
            <ac:cxnSpMk id="77" creationId="{9C0EB6D6-A87E-F14E-A995-572F9D9A29F2}"/>
          </ac:cxnSpMkLst>
        </pc:cxnChg>
        <pc:cxnChg chg="del">
          <ac:chgData name="Leonard Fernando" userId="9602231002f29d14" providerId="LiveId" clId="{9F065350-C557-6E46-97FB-8D7C3B493307}" dt="2020-08-03T04:24:23.505" v="7282" actId="478"/>
          <ac:cxnSpMkLst>
            <pc:docMk/>
            <pc:sldMk cId="4049512283" sldId="257"/>
            <ac:cxnSpMk id="78" creationId="{66369B11-A868-8E4E-8D4D-BE4A3D96E24B}"/>
          </ac:cxnSpMkLst>
        </pc:cxnChg>
        <pc:cxnChg chg="del">
          <ac:chgData name="Leonard Fernando" userId="9602231002f29d14" providerId="LiveId" clId="{9F065350-C557-6E46-97FB-8D7C3B493307}" dt="2020-08-03T04:24:30.217" v="7286" actId="478"/>
          <ac:cxnSpMkLst>
            <pc:docMk/>
            <pc:sldMk cId="4049512283" sldId="257"/>
            <ac:cxnSpMk id="79" creationId="{8E64539F-9F4C-7840-BF52-2C0B70E1F50F}"/>
          </ac:cxnSpMkLst>
        </pc:cxnChg>
        <pc:cxnChg chg="del">
          <ac:chgData name="Leonard Fernando" userId="9602231002f29d14" providerId="LiveId" clId="{9F065350-C557-6E46-97FB-8D7C3B493307}" dt="2020-08-03T04:24:31.472" v="7287" actId="478"/>
          <ac:cxnSpMkLst>
            <pc:docMk/>
            <pc:sldMk cId="4049512283" sldId="257"/>
            <ac:cxnSpMk id="80" creationId="{2ECBADE5-FA21-3249-B9E3-FD8D12488871}"/>
          </ac:cxnSpMkLst>
        </pc:cxnChg>
        <pc:cxnChg chg="del mod">
          <ac:chgData name="Leonard Fernando" userId="9602231002f29d14" providerId="LiveId" clId="{9F065350-C557-6E46-97FB-8D7C3B493307}" dt="2020-08-03T04:24:03.369" v="7274" actId="478"/>
          <ac:cxnSpMkLst>
            <pc:docMk/>
            <pc:sldMk cId="4049512283" sldId="257"/>
            <ac:cxnSpMk id="101" creationId="{1D102BA7-BA84-4140-BF2C-6FF0EDA8C8AD}"/>
          </ac:cxnSpMkLst>
        </pc:cxnChg>
        <pc:cxnChg chg="del">
          <ac:chgData name="Leonard Fernando" userId="9602231002f29d14" providerId="LiveId" clId="{9F065350-C557-6E46-97FB-8D7C3B493307}" dt="2020-08-03T04:24:01.976" v="7273" actId="478"/>
          <ac:cxnSpMkLst>
            <pc:docMk/>
            <pc:sldMk cId="4049512283" sldId="257"/>
            <ac:cxnSpMk id="102" creationId="{F9A3FE0C-BDA3-D042-9388-9D3C758C4EB1}"/>
          </ac:cxnSpMkLst>
        </pc:cxnChg>
      </pc:sldChg>
      <pc:sldChg chg="addSp delSp modSp mod modNotesTx">
        <pc:chgData name="Leonard Fernando" userId="9602231002f29d14" providerId="LiveId" clId="{9F065350-C557-6E46-97FB-8D7C3B493307}" dt="2020-08-10T02:04:04.689" v="8160" actId="1076"/>
        <pc:sldMkLst>
          <pc:docMk/>
          <pc:sldMk cId="2680021685" sldId="261"/>
        </pc:sldMkLst>
        <pc:spChg chg="mod">
          <ac:chgData name="Leonard Fernando" userId="9602231002f29d14" providerId="LiveId" clId="{9F065350-C557-6E46-97FB-8D7C3B493307}" dt="2020-08-07T23:52:33.266" v="7651" actId="20577"/>
          <ac:spMkLst>
            <pc:docMk/>
            <pc:sldMk cId="2680021685" sldId="261"/>
            <ac:spMk id="2" creationId="{4DB677B4-EA45-2F44-BE75-5AB07866C911}"/>
          </ac:spMkLst>
        </pc:spChg>
        <pc:spChg chg="add del mod">
          <ac:chgData name="Leonard Fernando" userId="9602231002f29d14" providerId="LiveId" clId="{9F065350-C557-6E46-97FB-8D7C3B493307}" dt="2020-08-07T23:41:10.527" v="7381" actId="478"/>
          <ac:spMkLst>
            <pc:docMk/>
            <pc:sldMk cId="2680021685" sldId="261"/>
            <ac:spMk id="3" creationId="{E5B1A1A7-88F3-8744-8911-8C593155AF3C}"/>
          </ac:spMkLst>
        </pc:spChg>
        <pc:spChg chg="add del mod">
          <ac:chgData name="Leonard Fernando" userId="9602231002f29d14" providerId="LiveId" clId="{9F065350-C557-6E46-97FB-8D7C3B493307}" dt="2020-08-07T23:39:26.221" v="7372"/>
          <ac:spMkLst>
            <pc:docMk/>
            <pc:sldMk cId="2680021685" sldId="261"/>
            <ac:spMk id="4" creationId="{059CD752-AE5B-7644-BB13-4BD1A26F4C40}"/>
          </ac:spMkLst>
        </pc:spChg>
        <pc:spChg chg="add mod">
          <ac:chgData name="Leonard Fernando" userId="9602231002f29d14" providerId="LiveId" clId="{9F065350-C557-6E46-97FB-8D7C3B493307}" dt="2020-08-10T02:04:04.689" v="8160" actId="1076"/>
          <ac:spMkLst>
            <pc:docMk/>
            <pc:sldMk cId="2680021685" sldId="261"/>
            <ac:spMk id="5" creationId="{2701335E-E6E5-6246-83A6-DEB371E13BB6}"/>
          </ac:spMkLst>
        </pc:spChg>
        <pc:spChg chg="add del mod">
          <ac:chgData name="Leonard Fernando" userId="9602231002f29d14" providerId="LiveId" clId="{9F065350-C557-6E46-97FB-8D7C3B493307}" dt="2020-08-07T23:41:14.392" v="7382" actId="478"/>
          <ac:spMkLst>
            <pc:docMk/>
            <pc:sldMk cId="2680021685" sldId="261"/>
            <ac:spMk id="21" creationId="{480EB71A-FC99-0045-AB91-4186EC3ABEBA}"/>
          </ac:spMkLst>
        </pc:spChg>
        <pc:spChg chg="mod">
          <ac:chgData name="Leonard Fernando" userId="9602231002f29d14" providerId="LiveId" clId="{9F065350-C557-6E46-97FB-8D7C3B493307}" dt="2020-07-12T23:33:26.537" v="807" actId="20577"/>
          <ac:spMkLst>
            <pc:docMk/>
            <pc:sldMk cId="2680021685" sldId="261"/>
            <ac:spMk id="152" creationId="{00000000-0000-0000-0000-000000000000}"/>
          </ac:spMkLst>
        </pc:spChg>
        <pc:spChg chg="mod">
          <ac:chgData name="Leonard Fernando" userId="9602231002f29d14" providerId="LiveId" clId="{9F065350-C557-6E46-97FB-8D7C3B493307}" dt="2020-07-13T03:07:31.326" v="1120" actId="20577"/>
          <ac:spMkLst>
            <pc:docMk/>
            <pc:sldMk cId="2680021685" sldId="261"/>
            <ac:spMk id="153" creationId="{00000000-0000-0000-0000-000000000000}"/>
          </ac:spMkLst>
        </pc:spChg>
        <pc:graphicFrameChg chg="add mod">
          <ac:chgData name="Leonard Fernando" userId="9602231002f29d14" providerId="LiveId" clId="{9F065350-C557-6E46-97FB-8D7C3B493307}" dt="2020-07-10T22:43:39.399" v="39"/>
          <ac:graphicFrameMkLst>
            <pc:docMk/>
            <pc:sldMk cId="2680021685" sldId="261"/>
            <ac:graphicFrameMk id="9" creationId="{0152E89D-19E0-404F-BA34-6FEA3DAD2724}"/>
          </ac:graphicFrameMkLst>
        </pc:graphicFrameChg>
        <pc:graphicFrameChg chg="add mod">
          <ac:chgData name="Leonard Fernando" userId="9602231002f29d14" providerId="LiveId" clId="{9F065350-C557-6E46-97FB-8D7C3B493307}" dt="2020-08-07T23:26:54.804" v="7324"/>
          <ac:graphicFrameMkLst>
            <pc:docMk/>
            <pc:sldMk cId="2680021685" sldId="261"/>
            <ac:graphicFrameMk id="9" creationId="{7AFFE37D-4CAD-3D40-B7BC-A7F14EE869DF}"/>
          </ac:graphicFrameMkLst>
        </pc:graphicFrameChg>
        <pc:graphicFrameChg chg="add del mod">
          <ac:chgData name="Leonard Fernando" userId="9602231002f29d14" providerId="LiveId" clId="{9F065350-C557-6E46-97FB-8D7C3B493307}" dt="2020-07-10T22:44:06.117" v="42" actId="478"/>
          <ac:graphicFrameMkLst>
            <pc:docMk/>
            <pc:sldMk cId="2680021685" sldId="261"/>
            <ac:graphicFrameMk id="10" creationId="{0152E89D-19E0-404F-BA34-6FEA3DAD2724}"/>
          </ac:graphicFrameMkLst>
        </pc:graphicFrameChg>
        <pc:graphicFrameChg chg="add del mod">
          <ac:chgData name="Leonard Fernando" userId="9602231002f29d14" providerId="LiveId" clId="{9F065350-C557-6E46-97FB-8D7C3B493307}" dt="2020-08-07T23:27:20.181" v="7328" actId="478"/>
          <ac:graphicFrameMkLst>
            <pc:docMk/>
            <pc:sldMk cId="2680021685" sldId="261"/>
            <ac:graphicFrameMk id="10" creationId="{7AFFE37D-4CAD-3D40-B7BC-A7F14EE869DF}"/>
          </ac:graphicFrameMkLst>
        </pc:graphicFrameChg>
        <pc:graphicFrameChg chg="add del mod">
          <ac:chgData name="Leonard Fernando" userId="9602231002f29d14" providerId="LiveId" clId="{9F065350-C557-6E46-97FB-8D7C3B493307}" dt="2020-07-10T22:50:50.827" v="48" actId="478"/>
          <ac:graphicFrameMkLst>
            <pc:docMk/>
            <pc:sldMk cId="2680021685" sldId="261"/>
            <ac:graphicFrameMk id="11" creationId="{0152E89D-19E0-404F-BA34-6FEA3DAD2724}"/>
          </ac:graphicFrameMkLst>
        </pc:graphicFrameChg>
        <pc:graphicFrameChg chg="add mod">
          <ac:chgData name="Leonard Fernando" userId="9602231002f29d14" providerId="LiveId" clId="{9F065350-C557-6E46-97FB-8D7C3B493307}" dt="2020-08-07T23:28:50.578" v="7330"/>
          <ac:graphicFrameMkLst>
            <pc:docMk/>
            <pc:sldMk cId="2680021685" sldId="261"/>
            <ac:graphicFrameMk id="11" creationId="{7AFFE37D-4CAD-3D40-B7BC-A7F14EE869DF}"/>
          </ac:graphicFrameMkLst>
        </pc:graphicFrameChg>
        <pc:graphicFrameChg chg="del">
          <ac:chgData name="Leonard Fernando" userId="9602231002f29d14" providerId="LiveId" clId="{9F065350-C557-6E46-97FB-8D7C3B493307}" dt="2020-07-10T22:43:27.364" v="37" actId="478"/>
          <ac:graphicFrameMkLst>
            <pc:docMk/>
            <pc:sldMk cId="2680021685" sldId="261"/>
            <ac:graphicFrameMk id="12" creationId="{4C160D31-9577-054B-A96C-BE350BF6FD2E}"/>
          </ac:graphicFrameMkLst>
        </pc:graphicFrameChg>
        <pc:graphicFrameChg chg="add mod">
          <ac:chgData name="Leonard Fernando" userId="9602231002f29d14" providerId="LiveId" clId="{9F065350-C557-6E46-97FB-8D7C3B493307}" dt="2020-08-10T02:03:56.089" v="8159" actId="20577"/>
          <ac:graphicFrameMkLst>
            <pc:docMk/>
            <pc:sldMk cId="2680021685" sldId="261"/>
            <ac:graphicFrameMk id="12" creationId="{7AFFE37D-4CAD-3D40-B7BC-A7F14EE869DF}"/>
          </ac:graphicFrameMkLst>
        </pc:graphicFrameChg>
        <pc:graphicFrameChg chg="add mod">
          <ac:chgData name="Leonard Fernando" userId="9602231002f29d14" providerId="LiveId" clId="{9F065350-C557-6E46-97FB-8D7C3B493307}" dt="2020-07-10T22:50:56.989" v="50"/>
          <ac:graphicFrameMkLst>
            <pc:docMk/>
            <pc:sldMk cId="2680021685" sldId="261"/>
            <ac:graphicFrameMk id="13" creationId="{0152E89D-19E0-404F-BA34-6FEA3DAD2724}"/>
          </ac:graphicFrameMkLst>
        </pc:graphicFrameChg>
        <pc:graphicFrameChg chg="add mod">
          <ac:chgData name="Leonard Fernando" userId="9602231002f29d14" providerId="LiveId" clId="{9F065350-C557-6E46-97FB-8D7C3B493307}" dt="2020-08-07T23:34:49.263" v="7339"/>
          <ac:graphicFrameMkLst>
            <pc:docMk/>
            <pc:sldMk cId="2680021685" sldId="261"/>
            <ac:graphicFrameMk id="13" creationId="{D5D01180-76EB-3749-9589-1077095A4CB1}"/>
          </ac:graphicFrameMkLst>
        </pc:graphicFrameChg>
        <pc:graphicFrameChg chg="add del mod modGraphic">
          <ac:chgData name="Leonard Fernando" userId="9602231002f29d14" providerId="LiveId" clId="{9F065350-C557-6E46-97FB-8D7C3B493307}" dt="2020-08-07T23:26:47.687" v="7322" actId="478"/>
          <ac:graphicFrameMkLst>
            <pc:docMk/>
            <pc:sldMk cId="2680021685" sldId="261"/>
            <ac:graphicFrameMk id="14" creationId="{0152E89D-19E0-404F-BA34-6FEA3DAD2724}"/>
          </ac:graphicFrameMkLst>
        </pc:graphicFrameChg>
        <pc:graphicFrameChg chg="add mod">
          <ac:chgData name="Leonard Fernando" userId="9602231002f29d14" providerId="LiveId" clId="{9F065350-C557-6E46-97FB-8D7C3B493307}" dt="2020-08-07T23:34:53.557" v="7341"/>
          <ac:graphicFrameMkLst>
            <pc:docMk/>
            <pc:sldMk cId="2680021685" sldId="261"/>
            <ac:graphicFrameMk id="15" creationId="{D5D01180-76EB-3749-9589-1077095A4CB1}"/>
          </ac:graphicFrameMkLst>
        </pc:graphicFrameChg>
        <pc:graphicFrameChg chg="add mod">
          <ac:chgData name="Leonard Fernando" userId="9602231002f29d14" providerId="LiveId" clId="{9F065350-C557-6E46-97FB-8D7C3B493307}" dt="2020-07-10T22:51:48.342" v="60"/>
          <ac:graphicFrameMkLst>
            <pc:docMk/>
            <pc:sldMk cId="2680021685" sldId="261"/>
            <ac:graphicFrameMk id="15" creationId="{D9A7C674-92EF-E943-953C-96187DC82C1B}"/>
          </ac:graphicFrameMkLst>
        </pc:graphicFrameChg>
        <pc:graphicFrameChg chg="del">
          <ac:chgData name="Leonard Fernando" userId="9602231002f29d14" providerId="LiveId" clId="{9F065350-C557-6E46-97FB-8D7C3B493307}" dt="2020-07-10T22:51:34.112" v="58" actId="478"/>
          <ac:graphicFrameMkLst>
            <pc:docMk/>
            <pc:sldMk cId="2680021685" sldId="261"/>
            <ac:graphicFrameMk id="16" creationId="{89B5079D-8D14-9E4B-86AE-3E882F7D0C4C}"/>
          </ac:graphicFrameMkLst>
        </pc:graphicFrameChg>
        <pc:graphicFrameChg chg="add mod">
          <ac:chgData name="Leonard Fernando" userId="9602231002f29d14" providerId="LiveId" clId="{9F065350-C557-6E46-97FB-8D7C3B493307}" dt="2020-08-07T23:52:52.291" v="7652" actId="255"/>
          <ac:graphicFrameMkLst>
            <pc:docMk/>
            <pc:sldMk cId="2680021685" sldId="261"/>
            <ac:graphicFrameMk id="16" creationId="{D5D01180-76EB-3749-9589-1077095A4CB1}"/>
          </ac:graphicFrameMkLst>
        </pc:graphicFrameChg>
        <pc:graphicFrameChg chg="add del mod modGraphic">
          <ac:chgData name="Leonard Fernando" userId="9602231002f29d14" providerId="LiveId" clId="{9F065350-C557-6E46-97FB-8D7C3B493307}" dt="2020-08-07T23:34:41.133" v="7335" actId="478"/>
          <ac:graphicFrameMkLst>
            <pc:docMk/>
            <pc:sldMk cId="2680021685" sldId="261"/>
            <ac:graphicFrameMk id="17" creationId="{D9A7C674-92EF-E943-953C-96187DC82C1B}"/>
          </ac:graphicFrameMkLst>
        </pc:graphicFrameChg>
        <pc:graphicFrameChg chg="del">
          <ac:chgData name="Leonard Fernando" userId="9602231002f29d14" providerId="LiveId" clId="{9F065350-C557-6E46-97FB-8D7C3B493307}" dt="2020-07-10T22:53:04.991" v="72" actId="478"/>
          <ac:graphicFrameMkLst>
            <pc:docMk/>
            <pc:sldMk cId="2680021685" sldId="261"/>
            <ac:graphicFrameMk id="18" creationId="{7A1B41EB-FF0A-684F-906C-02D3BFC4E85E}"/>
          </ac:graphicFrameMkLst>
        </pc:graphicFrameChg>
        <pc:graphicFrameChg chg="add mod">
          <ac:chgData name="Leonard Fernando" userId="9602231002f29d14" providerId="LiveId" clId="{9F065350-C557-6E46-97FB-8D7C3B493307}" dt="2020-08-07T23:36:03.464" v="7348"/>
          <ac:graphicFrameMkLst>
            <pc:docMk/>
            <pc:sldMk cId="2680021685" sldId="261"/>
            <ac:graphicFrameMk id="18" creationId="{CF7D917F-D382-7140-A3C0-432E1E3FD0AA}"/>
          </ac:graphicFrameMkLst>
        </pc:graphicFrameChg>
        <pc:graphicFrameChg chg="add mod">
          <ac:chgData name="Leonard Fernando" userId="9602231002f29d14" providerId="LiveId" clId="{9F065350-C557-6E46-97FB-8D7C3B493307}" dt="2020-08-07T23:52:59.046" v="7653" actId="255"/>
          <ac:graphicFrameMkLst>
            <pc:docMk/>
            <pc:sldMk cId="2680021685" sldId="261"/>
            <ac:graphicFrameMk id="19" creationId="{CF7D917F-D382-7140-A3C0-432E1E3FD0AA}"/>
          </ac:graphicFrameMkLst>
        </pc:graphicFrameChg>
        <pc:graphicFrameChg chg="add mod">
          <ac:chgData name="Leonard Fernando" userId="9602231002f29d14" providerId="LiveId" clId="{9F065350-C557-6E46-97FB-8D7C3B493307}" dt="2020-07-10T22:53:17.591" v="74"/>
          <ac:graphicFrameMkLst>
            <pc:docMk/>
            <pc:sldMk cId="2680021685" sldId="261"/>
            <ac:graphicFrameMk id="19" creationId="{E7B19D2D-D49D-3D44-B088-4855D0C8B193}"/>
          </ac:graphicFrameMkLst>
        </pc:graphicFrameChg>
        <pc:graphicFrameChg chg="add del mod modGraphic">
          <ac:chgData name="Leonard Fernando" userId="9602231002f29d14" providerId="LiveId" clId="{9F065350-C557-6E46-97FB-8D7C3B493307}" dt="2020-08-07T23:35:42.078" v="7346" actId="478"/>
          <ac:graphicFrameMkLst>
            <pc:docMk/>
            <pc:sldMk cId="2680021685" sldId="261"/>
            <ac:graphicFrameMk id="20" creationId="{E7B19D2D-D49D-3D44-B088-4855D0C8B193}"/>
          </ac:graphicFrameMkLst>
        </pc:graphicFrameChg>
      </pc:sldChg>
      <pc:sldChg chg="addSp delSp modSp mod modNotesTx">
        <pc:chgData name="Leonard Fernando" userId="9602231002f29d14" providerId="LiveId" clId="{9F065350-C557-6E46-97FB-8D7C3B493307}" dt="2020-08-10T05:01:40.788" v="11393" actId="207"/>
        <pc:sldMkLst>
          <pc:docMk/>
          <pc:sldMk cId="2035606132" sldId="262"/>
        </pc:sldMkLst>
        <pc:spChg chg="add del mod">
          <ac:chgData name="Leonard Fernando" userId="9602231002f29d14" providerId="LiveId" clId="{9F065350-C557-6E46-97FB-8D7C3B493307}" dt="2020-08-10T04:59:59.193" v="11377" actId="20577"/>
          <ac:spMkLst>
            <pc:docMk/>
            <pc:sldMk cId="2035606132" sldId="262"/>
            <ac:spMk id="2" creationId="{4DB677B4-EA45-2F44-BE75-5AB07866C911}"/>
          </ac:spMkLst>
        </pc:spChg>
        <pc:spChg chg="add del mod">
          <ac:chgData name="Leonard Fernando" userId="9602231002f29d14" providerId="LiveId" clId="{9F065350-C557-6E46-97FB-8D7C3B493307}" dt="2020-08-10T05:01:35.073" v="11392" actId="478"/>
          <ac:spMkLst>
            <pc:docMk/>
            <pc:sldMk cId="2035606132" sldId="262"/>
            <ac:spMk id="14" creationId="{22ECD8F0-42C8-AD41-BD09-16FBEEEC3F87}"/>
          </ac:spMkLst>
        </pc:spChg>
        <pc:spChg chg="mod">
          <ac:chgData name="Leonard Fernando" userId="9602231002f29d14" providerId="LiveId" clId="{9F065350-C557-6E46-97FB-8D7C3B493307}" dt="2020-07-12T23:49:43.830" v="980" actId="20577"/>
          <ac:spMkLst>
            <pc:docMk/>
            <pc:sldMk cId="2035606132" sldId="262"/>
            <ac:spMk id="152" creationId="{00000000-0000-0000-0000-000000000000}"/>
          </ac:spMkLst>
        </pc:spChg>
        <pc:spChg chg="mod">
          <ac:chgData name="Leonard Fernando" userId="9602231002f29d14" providerId="LiveId" clId="{9F065350-C557-6E46-97FB-8D7C3B493307}" dt="2020-07-13T03:49:47.099" v="2326" actId="20577"/>
          <ac:spMkLst>
            <pc:docMk/>
            <pc:sldMk cId="2035606132" sldId="262"/>
            <ac:spMk id="153" creationId="{00000000-0000-0000-0000-000000000000}"/>
          </ac:spMkLst>
        </pc:spChg>
        <pc:graphicFrameChg chg="add del mod">
          <ac:chgData name="Leonard Fernando" userId="9602231002f29d14" providerId="LiveId" clId="{9F065350-C557-6E46-97FB-8D7C3B493307}" dt="2020-08-10T03:39:38.598" v="9397"/>
          <ac:graphicFrameMkLst>
            <pc:docMk/>
            <pc:sldMk cId="2035606132" sldId="262"/>
            <ac:graphicFrameMk id="3" creationId="{1AD04FEE-8CC6-EB4F-A410-F4F50E25C7E2}"/>
          </ac:graphicFrameMkLst>
        </pc:graphicFrameChg>
        <pc:graphicFrameChg chg="add del mod modGraphic">
          <ac:chgData name="Leonard Fernando" userId="9602231002f29d14" providerId="LiveId" clId="{9F065350-C557-6E46-97FB-8D7C3B493307}" dt="2020-08-10T03:43:24.272" v="9408" actId="478"/>
          <ac:graphicFrameMkLst>
            <pc:docMk/>
            <pc:sldMk cId="2035606132" sldId="262"/>
            <ac:graphicFrameMk id="4" creationId="{BD9D1423-F398-144A-990F-5A02B32F2922}"/>
          </ac:graphicFrameMkLst>
        </pc:graphicFrameChg>
        <pc:graphicFrameChg chg="add del mod">
          <ac:chgData name="Leonard Fernando" userId="9602231002f29d14" providerId="LiveId" clId="{9F065350-C557-6E46-97FB-8D7C3B493307}" dt="2020-08-10T03:43:27.886" v="9410"/>
          <ac:graphicFrameMkLst>
            <pc:docMk/>
            <pc:sldMk cId="2035606132" sldId="262"/>
            <ac:graphicFrameMk id="5" creationId="{D255AD06-9F4D-1B44-B194-6D061DC28594}"/>
          </ac:graphicFrameMkLst>
        </pc:graphicFrameChg>
        <pc:graphicFrameChg chg="add del mod modGraphic">
          <ac:chgData name="Leonard Fernando" userId="9602231002f29d14" providerId="LiveId" clId="{9F065350-C557-6E46-97FB-8D7C3B493307}" dt="2020-08-10T04:38:14.400" v="10267" actId="478"/>
          <ac:graphicFrameMkLst>
            <pc:docMk/>
            <pc:sldMk cId="2035606132" sldId="262"/>
            <ac:graphicFrameMk id="6" creationId="{B763A85D-B325-AE40-AACF-32A6F742B334}"/>
          </ac:graphicFrameMkLst>
        </pc:graphicFrameChg>
        <pc:graphicFrameChg chg="add del mod">
          <ac:chgData name="Leonard Fernando" userId="9602231002f29d14" providerId="LiveId" clId="{9F065350-C557-6E46-97FB-8D7C3B493307}" dt="2020-07-13T03:32:37.026" v="1611" actId="478"/>
          <ac:graphicFrameMkLst>
            <pc:docMk/>
            <pc:sldMk cId="2035606132" sldId="262"/>
            <ac:graphicFrameMk id="7" creationId="{D6B52BFB-98A4-4E42-BF4D-49659F3BCE42}"/>
          </ac:graphicFrameMkLst>
        </pc:graphicFrameChg>
        <pc:graphicFrameChg chg="add mod">
          <ac:chgData name="Leonard Fernando" userId="9602231002f29d14" providerId="LiveId" clId="{9F065350-C557-6E46-97FB-8D7C3B493307}" dt="2020-07-13T03:32:45.088" v="1613"/>
          <ac:graphicFrameMkLst>
            <pc:docMk/>
            <pc:sldMk cId="2035606132" sldId="262"/>
            <ac:graphicFrameMk id="8" creationId="{D6B52BFB-98A4-4E42-BF4D-49659F3BCE42}"/>
          </ac:graphicFrameMkLst>
        </pc:graphicFrameChg>
        <pc:graphicFrameChg chg="add mod">
          <ac:chgData name="Leonard Fernando" userId="9602231002f29d14" providerId="LiveId" clId="{9F065350-C557-6E46-97FB-8D7C3B493307}" dt="2020-08-10T05:01:40.788" v="11393" actId="207"/>
          <ac:graphicFrameMkLst>
            <pc:docMk/>
            <pc:sldMk cId="2035606132" sldId="262"/>
            <ac:graphicFrameMk id="9" creationId="{D6B52BFB-98A4-4E42-BF4D-49659F3BCE42}"/>
          </ac:graphicFrameMkLst>
        </pc:graphicFrameChg>
        <pc:graphicFrameChg chg="add del mod">
          <ac:chgData name="Leonard Fernando" userId="9602231002f29d14" providerId="LiveId" clId="{9F065350-C557-6E46-97FB-8D7C3B493307}" dt="2020-07-13T03:35:39.826" v="1621" actId="478"/>
          <ac:graphicFrameMkLst>
            <pc:docMk/>
            <pc:sldMk cId="2035606132" sldId="262"/>
            <ac:graphicFrameMk id="10" creationId="{9F21492C-D8BD-6D43-8367-C2B6DB82F83A}"/>
          </ac:graphicFrameMkLst>
        </pc:graphicFrameChg>
        <pc:graphicFrameChg chg="add mod">
          <ac:chgData name="Leonard Fernando" userId="9602231002f29d14" providerId="LiveId" clId="{9F065350-C557-6E46-97FB-8D7C3B493307}" dt="2020-07-13T03:35:43.814" v="1623"/>
          <ac:graphicFrameMkLst>
            <pc:docMk/>
            <pc:sldMk cId="2035606132" sldId="262"/>
            <ac:graphicFrameMk id="11" creationId="{9F21492C-D8BD-6D43-8367-C2B6DB82F83A}"/>
          </ac:graphicFrameMkLst>
        </pc:graphicFrameChg>
        <pc:graphicFrameChg chg="del">
          <ac:chgData name="Leonard Fernando" userId="9602231002f29d14" providerId="LiveId" clId="{9F065350-C557-6E46-97FB-8D7C3B493307}" dt="2020-07-13T03:32:11.416" v="1606" actId="478"/>
          <ac:graphicFrameMkLst>
            <pc:docMk/>
            <pc:sldMk cId="2035606132" sldId="262"/>
            <ac:graphicFrameMk id="12" creationId="{7A7588F6-DD21-C44A-9B6B-6173F3BD00BD}"/>
          </ac:graphicFrameMkLst>
        </pc:graphicFrameChg>
        <pc:graphicFrameChg chg="add del mod">
          <ac:chgData name="Leonard Fernando" userId="9602231002f29d14" providerId="LiveId" clId="{9F065350-C557-6E46-97FB-8D7C3B493307}" dt="2020-08-10T03:08:14.406" v="9347" actId="478"/>
          <ac:graphicFrameMkLst>
            <pc:docMk/>
            <pc:sldMk cId="2035606132" sldId="262"/>
            <ac:graphicFrameMk id="13" creationId="{9F21492C-D8BD-6D43-8367-C2B6DB82F83A}"/>
          </ac:graphicFrameMkLst>
        </pc:graphicFrameChg>
        <pc:graphicFrameChg chg="add mod">
          <ac:chgData name="Leonard Fernando" userId="9602231002f29d14" providerId="LiveId" clId="{9F065350-C557-6E46-97FB-8D7C3B493307}" dt="2020-07-13T03:39:05.553" v="1630"/>
          <ac:graphicFrameMkLst>
            <pc:docMk/>
            <pc:sldMk cId="2035606132" sldId="262"/>
            <ac:graphicFrameMk id="14" creationId="{C2E584D1-6ECB-2C46-B13C-929119F10B95}"/>
          </ac:graphicFrameMkLst>
        </pc:graphicFrameChg>
        <pc:graphicFrameChg chg="add del mod">
          <ac:chgData name="Leonard Fernando" userId="9602231002f29d14" providerId="LiveId" clId="{9F065350-C557-6E46-97FB-8D7C3B493307}" dt="2020-08-10T03:26:27.443" v="9395" actId="478"/>
          <ac:graphicFrameMkLst>
            <pc:docMk/>
            <pc:sldMk cId="2035606132" sldId="262"/>
            <ac:graphicFrameMk id="15" creationId="{C2E584D1-6ECB-2C46-B13C-929119F10B95}"/>
          </ac:graphicFrameMkLst>
        </pc:graphicFrameChg>
      </pc:sldChg>
      <pc:sldChg chg="addSp delSp modSp mod modNotesTx">
        <pc:chgData name="Leonard Fernando" userId="9602231002f29d14" providerId="LiveId" clId="{9F065350-C557-6E46-97FB-8D7C3B493307}" dt="2020-08-10T03:25:42.589" v="9394" actId="1076"/>
        <pc:sldMkLst>
          <pc:docMk/>
          <pc:sldMk cId="3973448178" sldId="263"/>
        </pc:sldMkLst>
        <pc:spChg chg="del mod">
          <ac:chgData name="Leonard Fernando" userId="9602231002f29d14" providerId="LiveId" clId="{9F065350-C557-6E46-97FB-8D7C3B493307}" dt="2020-07-13T03:03:43.828" v="1097"/>
          <ac:spMkLst>
            <pc:docMk/>
            <pc:sldMk cId="3973448178" sldId="263"/>
            <ac:spMk id="2" creationId="{4DB677B4-EA45-2F44-BE75-5AB07866C911}"/>
          </ac:spMkLst>
        </pc:spChg>
        <pc:spChg chg="add mod">
          <ac:chgData name="Leonard Fernando" userId="9602231002f29d14" providerId="LiveId" clId="{9F065350-C557-6E46-97FB-8D7C3B493307}" dt="2020-08-10T03:05:58.438" v="9346" actId="20577"/>
          <ac:spMkLst>
            <pc:docMk/>
            <pc:sldMk cId="3973448178" sldId="263"/>
            <ac:spMk id="21" creationId="{5E653E3B-B66E-704B-9257-6D18CD24D308}"/>
          </ac:spMkLst>
        </pc:spChg>
        <pc:spChg chg="mod">
          <ac:chgData name="Leonard Fernando" userId="9602231002f29d14" providerId="LiveId" clId="{9F065350-C557-6E46-97FB-8D7C3B493307}" dt="2020-08-10T02:16:54.352" v="8208" actId="20577"/>
          <ac:spMkLst>
            <pc:docMk/>
            <pc:sldMk cId="3973448178" sldId="263"/>
            <ac:spMk id="152" creationId="{00000000-0000-0000-0000-000000000000}"/>
          </ac:spMkLst>
        </pc:spChg>
        <pc:spChg chg="add del mod">
          <ac:chgData name="Leonard Fernando" userId="9602231002f29d14" providerId="LiveId" clId="{9F065350-C557-6E46-97FB-8D7C3B493307}" dt="2020-08-10T02:20:14.736" v="8363" actId="20577"/>
          <ac:spMkLst>
            <pc:docMk/>
            <pc:sldMk cId="3973448178" sldId="263"/>
            <ac:spMk id="153" creationId="{00000000-0000-0000-0000-000000000000}"/>
          </ac:spMkLst>
        </pc:spChg>
        <pc:graphicFrameChg chg="add del mod">
          <ac:chgData name="Leonard Fernando" userId="9602231002f29d14" providerId="LiveId" clId="{9F065350-C557-6E46-97FB-8D7C3B493307}" dt="2020-08-10T02:37:59.170" v="8509"/>
          <ac:graphicFrameMkLst>
            <pc:docMk/>
            <pc:sldMk cId="3973448178" sldId="263"/>
            <ac:graphicFrameMk id="2" creationId="{6C5FBC5F-F1F5-094D-8691-ACC288AC5B39}"/>
          </ac:graphicFrameMkLst>
        </pc:graphicFrameChg>
        <pc:graphicFrameChg chg="add del mod modGraphic">
          <ac:chgData name="Leonard Fernando" userId="9602231002f29d14" providerId="LiveId" clId="{9F065350-C557-6E46-97FB-8D7C3B493307}" dt="2020-08-10T02:38:29.985" v="8515" actId="478"/>
          <ac:graphicFrameMkLst>
            <pc:docMk/>
            <pc:sldMk cId="3973448178" sldId="263"/>
            <ac:graphicFrameMk id="3" creationId="{95B55527-717C-684C-876E-334DA0B2A1B6}"/>
          </ac:graphicFrameMkLst>
        </pc:graphicFrameChg>
        <pc:graphicFrameChg chg="add del mod">
          <ac:chgData name="Leonard Fernando" userId="9602231002f29d14" providerId="LiveId" clId="{9F065350-C557-6E46-97FB-8D7C3B493307}" dt="2020-08-10T02:39:45.792" v="8520"/>
          <ac:graphicFrameMkLst>
            <pc:docMk/>
            <pc:sldMk cId="3973448178" sldId="263"/>
            <ac:graphicFrameMk id="4" creationId="{0C5589D5-2D2D-AD48-AC4D-068B79BCBBAE}"/>
          </ac:graphicFrameMkLst>
        </pc:graphicFrameChg>
        <pc:graphicFrameChg chg="add del mod modGraphic">
          <ac:chgData name="Leonard Fernando" userId="9602231002f29d14" providerId="LiveId" clId="{9F065350-C557-6E46-97FB-8D7C3B493307}" dt="2020-08-10T02:43:42.390" v="8533" actId="478"/>
          <ac:graphicFrameMkLst>
            <pc:docMk/>
            <pc:sldMk cId="3973448178" sldId="263"/>
            <ac:graphicFrameMk id="5" creationId="{454A71A2-1FDC-A54C-B9E2-25E62BCEC264}"/>
          </ac:graphicFrameMkLst>
        </pc:graphicFrameChg>
        <pc:graphicFrameChg chg="add del mod modGraphic">
          <ac:chgData name="Leonard Fernando" userId="9602231002f29d14" providerId="LiveId" clId="{9F065350-C557-6E46-97FB-8D7C3B493307}" dt="2020-08-10T02:45:27.732" v="8546" actId="478"/>
          <ac:graphicFrameMkLst>
            <pc:docMk/>
            <pc:sldMk cId="3973448178" sldId="263"/>
            <ac:graphicFrameMk id="6" creationId="{571BEE7D-AAA6-BF40-BA26-2B97BAF8B489}"/>
          </ac:graphicFrameMkLst>
        </pc:graphicFrameChg>
        <pc:graphicFrameChg chg="add del mod modGraphic">
          <ac:chgData name="Leonard Fernando" userId="9602231002f29d14" providerId="LiveId" clId="{9F065350-C557-6E46-97FB-8D7C3B493307}" dt="2020-08-10T02:45:59.530" v="8550" actId="478"/>
          <ac:graphicFrameMkLst>
            <pc:docMk/>
            <pc:sldMk cId="3973448178" sldId="263"/>
            <ac:graphicFrameMk id="7" creationId="{A82C63E3-00A8-924B-A35A-7AE14108835E}"/>
          </ac:graphicFrameMkLst>
        </pc:graphicFrameChg>
        <pc:graphicFrameChg chg="add del mod modGraphic">
          <ac:chgData name="Leonard Fernando" userId="9602231002f29d14" providerId="LiveId" clId="{9F065350-C557-6E46-97FB-8D7C3B493307}" dt="2020-08-10T02:50:10.518" v="8573" actId="478"/>
          <ac:graphicFrameMkLst>
            <pc:docMk/>
            <pc:sldMk cId="3973448178" sldId="263"/>
            <ac:graphicFrameMk id="8" creationId="{E1122ADA-7514-A840-8C6B-876EAFAD22B5}"/>
          </ac:graphicFrameMkLst>
        </pc:graphicFrameChg>
        <pc:graphicFrameChg chg="add del mod">
          <ac:chgData name="Leonard Fernando" userId="9602231002f29d14" providerId="LiveId" clId="{9F065350-C557-6E46-97FB-8D7C3B493307}" dt="2020-08-10T02:14:25.950" v="8167" actId="478"/>
          <ac:graphicFrameMkLst>
            <pc:docMk/>
            <pc:sldMk cId="3973448178" sldId="263"/>
            <ac:graphicFrameMk id="9" creationId="{6173A6D9-D84F-CF44-BAD8-987089DDCEF8}"/>
          </ac:graphicFrameMkLst>
        </pc:graphicFrameChg>
        <pc:graphicFrameChg chg="add mod">
          <ac:chgData name="Leonard Fernando" userId="9602231002f29d14" providerId="LiveId" clId="{9F065350-C557-6E46-97FB-8D7C3B493307}" dt="2020-07-13T02:38:41.241" v="982"/>
          <ac:graphicFrameMkLst>
            <pc:docMk/>
            <pc:sldMk cId="3973448178" sldId="263"/>
            <ac:graphicFrameMk id="9" creationId="{B641684D-8A18-5940-9EDE-DA06F4649C32}"/>
          </ac:graphicFrameMkLst>
        </pc:graphicFrameChg>
        <pc:graphicFrameChg chg="add mod">
          <ac:chgData name="Leonard Fernando" userId="9602231002f29d14" providerId="LiveId" clId="{9F065350-C557-6E46-97FB-8D7C3B493307}" dt="2020-08-10T02:14:36.644" v="8169"/>
          <ac:graphicFrameMkLst>
            <pc:docMk/>
            <pc:sldMk cId="3973448178" sldId="263"/>
            <ac:graphicFrameMk id="10" creationId="{6173A6D9-D84F-CF44-BAD8-987089DDCEF8}"/>
          </ac:graphicFrameMkLst>
        </pc:graphicFrameChg>
        <pc:graphicFrameChg chg="add del mod">
          <ac:chgData name="Leonard Fernando" userId="9602231002f29d14" providerId="LiveId" clId="{9F065350-C557-6E46-97FB-8D7C3B493307}" dt="2020-07-13T02:43:19.981" v="990" actId="478"/>
          <ac:graphicFrameMkLst>
            <pc:docMk/>
            <pc:sldMk cId="3973448178" sldId="263"/>
            <ac:graphicFrameMk id="10" creationId="{B641684D-8A18-5940-9EDE-DA06F4649C32}"/>
          </ac:graphicFrameMkLst>
        </pc:graphicFrameChg>
        <pc:graphicFrameChg chg="add del mod modGraphic">
          <ac:chgData name="Leonard Fernando" userId="9602231002f29d14" providerId="LiveId" clId="{9F065350-C557-6E46-97FB-8D7C3B493307}" dt="2020-08-10T03:15:05.346" v="9349" actId="478"/>
          <ac:graphicFrameMkLst>
            <pc:docMk/>
            <pc:sldMk cId="3973448178" sldId="263"/>
            <ac:graphicFrameMk id="11" creationId="{6173A6D9-D84F-CF44-BAD8-987089DDCEF8}"/>
          </ac:graphicFrameMkLst>
        </pc:graphicFrameChg>
        <pc:graphicFrameChg chg="del modGraphic">
          <ac:chgData name="Leonard Fernando" userId="9602231002f29d14" providerId="LiveId" clId="{9F065350-C557-6E46-97FB-8D7C3B493307}" dt="2020-07-13T02:38:47.753" v="985" actId="478"/>
          <ac:graphicFrameMkLst>
            <pc:docMk/>
            <pc:sldMk cId="3973448178" sldId="263"/>
            <ac:graphicFrameMk id="11" creationId="{848500A8-2EBA-D143-972E-69DBC70DE549}"/>
          </ac:graphicFrameMkLst>
        </pc:graphicFrameChg>
        <pc:graphicFrameChg chg="add del mod">
          <ac:chgData name="Leonard Fernando" userId="9602231002f29d14" providerId="LiveId" clId="{9F065350-C557-6E46-97FB-8D7C3B493307}" dt="2020-08-10T02:50:21.177" v="8575"/>
          <ac:graphicFrameMkLst>
            <pc:docMk/>
            <pc:sldMk cId="3973448178" sldId="263"/>
            <ac:graphicFrameMk id="12" creationId="{AB26CC55-1A01-8945-90AB-89554F2E4296}"/>
          </ac:graphicFrameMkLst>
        </pc:graphicFrameChg>
        <pc:graphicFrameChg chg="add mod">
          <ac:chgData name="Leonard Fernando" userId="9602231002f29d14" providerId="LiveId" clId="{9F065350-C557-6E46-97FB-8D7C3B493307}" dt="2020-07-13T02:43:25.495" v="992"/>
          <ac:graphicFrameMkLst>
            <pc:docMk/>
            <pc:sldMk cId="3973448178" sldId="263"/>
            <ac:graphicFrameMk id="12" creationId="{FE0C6D95-A450-C644-870D-18FA923C6957}"/>
          </ac:graphicFrameMkLst>
        </pc:graphicFrameChg>
        <pc:graphicFrameChg chg="add del mod modGraphic">
          <ac:chgData name="Leonard Fernando" userId="9602231002f29d14" providerId="LiveId" clId="{9F065350-C557-6E46-97FB-8D7C3B493307}" dt="2020-08-10T02:13:59.700" v="8161" actId="478"/>
          <ac:graphicFrameMkLst>
            <pc:docMk/>
            <pc:sldMk cId="3973448178" sldId="263"/>
            <ac:graphicFrameMk id="13" creationId="{FE0C6D95-A450-C644-870D-18FA923C6957}"/>
          </ac:graphicFrameMkLst>
        </pc:graphicFrameChg>
        <pc:graphicFrameChg chg="del mod modGraphic">
          <ac:chgData name="Leonard Fernando" userId="9602231002f29d14" providerId="LiveId" clId="{9F065350-C557-6E46-97FB-8D7C3B493307}" dt="2020-07-13T02:46:36.936" v="1016" actId="478"/>
          <ac:graphicFrameMkLst>
            <pc:docMk/>
            <pc:sldMk cId="3973448178" sldId="263"/>
            <ac:graphicFrameMk id="14" creationId="{099845D2-EB0B-A04B-9530-8E7F42615642}"/>
          </ac:graphicFrameMkLst>
        </pc:graphicFrameChg>
        <pc:graphicFrameChg chg="add del mod modGraphic">
          <ac:chgData name="Leonard Fernando" userId="9602231002f29d14" providerId="LiveId" clId="{9F065350-C557-6E46-97FB-8D7C3B493307}" dt="2020-07-13T02:47:28.470" v="1046" actId="478"/>
          <ac:graphicFrameMkLst>
            <pc:docMk/>
            <pc:sldMk cId="3973448178" sldId="263"/>
            <ac:graphicFrameMk id="15" creationId="{FE0C6D95-A450-C644-870D-18FA923C6957}"/>
          </ac:graphicFrameMkLst>
        </pc:graphicFrameChg>
        <pc:graphicFrameChg chg="add mod">
          <ac:chgData name="Leonard Fernando" userId="9602231002f29d14" providerId="LiveId" clId="{9F065350-C557-6E46-97FB-8D7C3B493307}" dt="2020-07-13T02:47:32.486" v="1048"/>
          <ac:graphicFrameMkLst>
            <pc:docMk/>
            <pc:sldMk cId="3973448178" sldId="263"/>
            <ac:graphicFrameMk id="16" creationId="{FE0C6D95-A450-C644-870D-18FA923C6957}"/>
          </ac:graphicFrameMkLst>
        </pc:graphicFrameChg>
        <pc:graphicFrameChg chg="del">
          <ac:chgData name="Leonard Fernando" userId="9602231002f29d14" providerId="LiveId" clId="{9F065350-C557-6E46-97FB-8D7C3B493307}" dt="2020-07-13T02:48:29.813" v="1069" actId="478"/>
          <ac:graphicFrameMkLst>
            <pc:docMk/>
            <pc:sldMk cId="3973448178" sldId="263"/>
            <ac:graphicFrameMk id="17" creationId="{8C6685D2-CE1D-194C-8CD5-1A349BFEF6D3}"/>
          </ac:graphicFrameMkLst>
        </pc:graphicFrameChg>
        <pc:graphicFrameChg chg="add del mod modGraphic">
          <ac:chgData name="Leonard Fernando" userId="9602231002f29d14" providerId="LiveId" clId="{9F065350-C557-6E46-97FB-8D7C3B493307}" dt="2020-08-10T02:14:01.717" v="8162" actId="478"/>
          <ac:graphicFrameMkLst>
            <pc:docMk/>
            <pc:sldMk cId="3973448178" sldId="263"/>
            <ac:graphicFrameMk id="18" creationId="{FE0C6D95-A450-C644-870D-18FA923C6957}"/>
          </ac:graphicFrameMkLst>
        </pc:graphicFrameChg>
        <pc:graphicFrameChg chg="add mod">
          <ac:chgData name="Leonard Fernando" userId="9602231002f29d14" providerId="LiveId" clId="{9F065350-C557-6E46-97FB-8D7C3B493307}" dt="2020-07-13T02:49:16.645" v="1071"/>
          <ac:graphicFrameMkLst>
            <pc:docMk/>
            <pc:sldMk cId="3973448178" sldId="263"/>
            <ac:graphicFrameMk id="19" creationId="{FE0C6D95-A450-C644-870D-18FA923C6957}"/>
          </ac:graphicFrameMkLst>
        </pc:graphicFrameChg>
        <pc:graphicFrameChg chg="add del mod modGraphic">
          <ac:chgData name="Leonard Fernando" userId="9602231002f29d14" providerId="LiveId" clId="{9F065350-C557-6E46-97FB-8D7C3B493307}" dt="2020-08-10T02:14:03.496" v="8163" actId="478"/>
          <ac:graphicFrameMkLst>
            <pc:docMk/>
            <pc:sldMk cId="3973448178" sldId="263"/>
            <ac:graphicFrameMk id="20" creationId="{FE0C6D95-A450-C644-870D-18FA923C6957}"/>
          </ac:graphicFrameMkLst>
        </pc:graphicFrameChg>
        <pc:graphicFrameChg chg="add del mod">
          <ac:chgData name="Leonard Fernando" userId="9602231002f29d14" providerId="LiveId" clId="{9F065350-C557-6E46-97FB-8D7C3B493307}" dt="2020-08-10T03:15:27.145" v="9353" actId="478"/>
          <ac:graphicFrameMkLst>
            <pc:docMk/>
            <pc:sldMk cId="3973448178" sldId="263"/>
            <ac:graphicFrameMk id="22" creationId="{6173A6D9-D84F-CF44-BAD8-987089DDCEF8}"/>
          </ac:graphicFrameMkLst>
        </pc:graphicFrameChg>
        <pc:graphicFrameChg chg="add del mod">
          <ac:chgData name="Leonard Fernando" userId="9602231002f29d14" providerId="LiveId" clId="{9F065350-C557-6E46-97FB-8D7C3B493307}" dt="2020-08-10T03:21:03.343" v="9370" actId="478"/>
          <ac:graphicFrameMkLst>
            <pc:docMk/>
            <pc:sldMk cId="3973448178" sldId="263"/>
            <ac:graphicFrameMk id="24" creationId="{6173A6D9-D84F-CF44-BAD8-987089DDCEF8}"/>
          </ac:graphicFrameMkLst>
        </pc:graphicFrameChg>
        <pc:graphicFrameChg chg="add mod">
          <ac:chgData name="Leonard Fernando" userId="9602231002f29d14" providerId="LiveId" clId="{9F065350-C557-6E46-97FB-8D7C3B493307}" dt="2020-08-10T03:21:18.402" v="9372"/>
          <ac:graphicFrameMkLst>
            <pc:docMk/>
            <pc:sldMk cId="3973448178" sldId="263"/>
            <ac:graphicFrameMk id="25" creationId="{6173A6D9-D84F-CF44-BAD8-987089DDCEF8}"/>
          </ac:graphicFrameMkLst>
        </pc:graphicFrameChg>
        <pc:graphicFrameChg chg="add del mod">
          <ac:chgData name="Leonard Fernando" userId="9602231002f29d14" providerId="LiveId" clId="{9F065350-C557-6E46-97FB-8D7C3B493307}" dt="2020-08-10T03:24:22.896" v="9382" actId="478"/>
          <ac:graphicFrameMkLst>
            <pc:docMk/>
            <pc:sldMk cId="3973448178" sldId="263"/>
            <ac:graphicFrameMk id="26" creationId="{6173A6D9-D84F-CF44-BAD8-987089DDCEF8}"/>
          </ac:graphicFrameMkLst>
        </pc:graphicFrameChg>
        <pc:graphicFrameChg chg="add del mod">
          <ac:chgData name="Leonard Fernando" userId="9602231002f29d14" providerId="LiveId" clId="{9F065350-C557-6E46-97FB-8D7C3B493307}" dt="2020-08-10T03:24:33.508" v="9385" actId="478"/>
          <ac:graphicFrameMkLst>
            <pc:docMk/>
            <pc:sldMk cId="3973448178" sldId="263"/>
            <ac:graphicFrameMk id="27" creationId="{6173A6D9-D84F-CF44-BAD8-987089DDCEF8}"/>
          </ac:graphicFrameMkLst>
        </pc:graphicFrameChg>
        <pc:graphicFrameChg chg="add mod">
          <ac:chgData name="Leonard Fernando" userId="9602231002f29d14" providerId="LiveId" clId="{9F065350-C557-6E46-97FB-8D7C3B493307}" dt="2020-08-10T03:24:53.832" v="9387"/>
          <ac:graphicFrameMkLst>
            <pc:docMk/>
            <pc:sldMk cId="3973448178" sldId="263"/>
            <ac:graphicFrameMk id="28" creationId="{6173A6D9-D84F-CF44-BAD8-987089DDCEF8}"/>
          </ac:graphicFrameMkLst>
        </pc:graphicFrameChg>
        <pc:graphicFrameChg chg="add del mod">
          <ac:chgData name="Leonard Fernando" userId="9602231002f29d14" providerId="LiveId" clId="{9F065350-C557-6E46-97FB-8D7C3B493307}" dt="2020-08-10T03:25:34.676" v="9393" actId="478"/>
          <ac:graphicFrameMkLst>
            <pc:docMk/>
            <pc:sldMk cId="3973448178" sldId="263"/>
            <ac:graphicFrameMk id="29" creationId="{6173A6D9-D84F-CF44-BAD8-987089DDCEF8}"/>
          </ac:graphicFrameMkLst>
        </pc:graphicFrameChg>
        <pc:picChg chg="add mod">
          <ac:chgData name="Leonard Fernando" userId="9602231002f29d14" providerId="LiveId" clId="{9F065350-C557-6E46-97FB-8D7C3B493307}" dt="2020-08-10T02:50:47.678" v="8580" actId="1076"/>
          <ac:picMkLst>
            <pc:docMk/>
            <pc:sldMk cId="3973448178" sldId="263"/>
            <ac:picMk id="14" creationId="{2776F8CD-BCF4-134E-9D77-44C7E706B586}"/>
          </ac:picMkLst>
        </pc:picChg>
        <pc:picChg chg="add del mod">
          <ac:chgData name="Leonard Fernando" userId="9602231002f29d14" providerId="LiveId" clId="{9F065350-C557-6E46-97FB-8D7C3B493307}" dt="2020-08-10T03:15:55.577" v="9357" actId="478"/>
          <ac:picMkLst>
            <pc:docMk/>
            <pc:sldMk cId="3973448178" sldId="263"/>
            <ac:picMk id="15" creationId="{2E28B4A6-59CF-8843-A759-468FC54056F6}"/>
          </ac:picMkLst>
        </pc:picChg>
        <pc:picChg chg="add del mod">
          <ac:chgData name="Leonard Fernando" userId="9602231002f29d14" providerId="LiveId" clId="{9F065350-C557-6E46-97FB-8D7C3B493307}" dt="2020-08-10T03:18:43.843" v="9363" actId="478"/>
          <ac:picMkLst>
            <pc:docMk/>
            <pc:sldMk cId="3973448178" sldId="263"/>
            <ac:picMk id="16" creationId="{57FAD1EF-89BF-3842-9FB9-E79439C62781}"/>
          </ac:picMkLst>
        </pc:picChg>
        <pc:picChg chg="add mod">
          <ac:chgData name="Leonard Fernando" userId="9602231002f29d14" providerId="LiveId" clId="{9F065350-C557-6E46-97FB-8D7C3B493307}" dt="2020-08-10T03:25:42.589" v="9394" actId="1076"/>
          <ac:picMkLst>
            <pc:docMk/>
            <pc:sldMk cId="3973448178" sldId="263"/>
            <ac:picMk id="17" creationId="{09800DE8-3076-D54D-A43A-2039C96266E2}"/>
          </ac:picMkLst>
        </pc:picChg>
      </pc:sldChg>
      <pc:sldChg chg="addSp delSp modSp add mod modNotesTx">
        <pc:chgData name="Leonard Fernando" userId="9602231002f29d14" providerId="LiveId" clId="{9F065350-C557-6E46-97FB-8D7C3B493307}" dt="2020-08-10T05:02:10.696" v="11396" actId="20577"/>
        <pc:sldMkLst>
          <pc:docMk/>
          <pc:sldMk cId="389019704" sldId="264"/>
        </pc:sldMkLst>
        <pc:spChg chg="del mod">
          <ac:chgData name="Leonard Fernando" userId="9602231002f29d14" providerId="LiveId" clId="{9F065350-C557-6E46-97FB-8D7C3B493307}" dt="2020-07-17T20:39:30.243" v="3905" actId="478"/>
          <ac:spMkLst>
            <pc:docMk/>
            <pc:sldMk cId="389019704" sldId="264"/>
            <ac:spMk id="2" creationId="{4DB677B4-EA45-2F44-BE75-5AB07866C911}"/>
          </ac:spMkLst>
        </pc:spChg>
        <pc:spChg chg="add del mod">
          <ac:chgData name="Leonard Fernando" userId="9602231002f29d14" providerId="LiveId" clId="{9F065350-C557-6E46-97FB-8D7C3B493307}" dt="2020-07-17T20:29:05.578" v="2463" actId="478"/>
          <ac:spMkLst>
            <pc:docMk/>
            <pc:sldMk cId="389019704" sldId="264"/>
            <ac:spMk id="10" creationId="{F9F949AD-AF4F-A44B-BE41-A4B13B1A1B33}"/>
          </ac:spMkLst>
        </pc:spChg>
        <pc:spChg chg="mod">
          <ac:chgData name="Leonard Fernando" userId="9602231002f29d14" providerId="LiveId" clId="{9F065350-C557-6E46-97FB-8D7C3B493307}" dt="2020-07-17T21:02:35.533" v="4137" actId="14100"/>
          <ac:spMkLst>
            <pc:docMk/>
            <pc:sldMk cId="389019704" sldId="264"/>
            <ac:spMk id="151" creationId="{00000000-0000-0000-0000-000000000000}"/>
          </ac:spMkLst>
        </pc:spChg>
        <pc:spChg chg="mod">
          <ac:chgData name="Leonard Fernando" userId="9602231002f29d14" providerId="LiveId" clId="{9F065350-C557-6E46-97FB-8D7C3B493307}" dt="2020-07-17T20:29:21.797" v="2467" actId="20577"/>
          <ac:spMkLst>
            <pc:docMk/>
            <pc:sldMk cId="389019704" sldId="264"/>
            <ac:spMk id="152" creationId="{00000000-0000-0000-0000-000000000000}"/>
          </ac:spMkLst>
        </pc:spChg>
        <pc:spChg chg="mod">
          <ac:chgData name="Leonard Fernando" userId="9602231002f29d14" providerId="LiveId" clId="{9F065350-C557-6E46-97FB-8D7C3B493307}" dt="2020-08-10T05:02:10.696" v="11396" actId="20577"/>
          <ac:spMkLst>
            <pc:docMk/>
            <pc:sldMk cId="389019704" sldId="264"/>
            <ac:spMk id="153" creationId="{00000000-0000-0000-0000-000000000000}"/>
          </ac:spMkLst>
        </pc:spChg>
        <pc:graphicFrameChg chg="add del mod">
          <ac:chgData name="Leonard Fernando" userId="9602231002f29d14" providerId="LiveId" clId="{9F065350-C557-6E46-97FB-8D7C3B493307}" dt="2020-08-10T03:45:44.379" v="9437"/>
          <ac:graphicFrameMkLst>
            <pc:docMk/>
            <pc:sldMk cId="389019704" sldId="264"/>
            <ac:graphicFrameMk id="2" creationId="{59E43ADF-7CD5-6A41-A28A-71FB2BE7F1D1}"/>
          </ac:graphicFrameMkLst>
        </pc:graphicFrameChg>
        <pc:graphicFrameChg chg="del">
          <ac:chgData name="Leonard Fernando" userId="9602231002f29d14" providerId="LiveId" clId="{9F065350-C557-6E46-97FB-8D7C3B493307}" dt="2020-07-17T20:28:25.898" v="2459" actId="478"/>
          <ac:graphicFrameMkLst>
            <pc:docMk/>
            <pc:sldMk cId="389019704" sldId="264"/>
            <ac:graphicFrameMk id="9" creationId="{D6B52BFB-98A4-4E42-BF4D-49659F3BCE42}"/>
          </ac:graphicFrameMkLst>
        </pc:graphicFrameChg>
        <pc:graphicFrameChg chg="del">
          <ac:chgData name="Leonard Fernando" userId="9602231002f29d14" providerId="LiveId" clId="{9F065350-C557-6E46-97FB-8D7C3B493307}" dt="2020-07-17T20:28:28" v="2460" actId="478"/>
          <ac:graphicFrameMkLst>
            <pc:docMk/>
            <pc:sldMk cId="389019704" sldId="264"/>
            <ac:graphicFrameMk id="13" creationId="{9F21492C-D8BD-6D43-8367-C2B6DB82F83A}"/>
          </ac:graphicFrameMkLst>
        </pc:graphicFrameChg>
        <pc:graphicFrameChg chg="del">
          <ac:chgData name="Leonard Fernando" userId="9602231002f29d14" providerId="LiveId" clId="{9F065350-C557-6E46-97FB-8D7C3B493307}" dt="2020-07-17T20:28:29.764" v="2461" actId="478"/>
          <ac:graphicFrameMkLst>
            <pc:docMk/>
            <pc:sldMk cId="389019704" sldId="264"/>
            <ac:graphicFrameMk id="15" creationId="{C2E584D1-6ECB-2C46-B13C-929119F10B95}"/>
          </ac:graphicFrameMkLst>
        </pc:graphicFrameChg>
        <pc:picChg chg="add del mod">
          <ac:chgData name="Leonard Fernando" userId="9602231002f29d14" providerId="LiveId" clId="{9F065350-C557-6E46-97FB-8D7C3B493307}" dt="2020-07-17T20:40:30.309" v="3907" actId="478"/>
          <ac:picMkLst>
            <pc:docMk/>
            <pc:sldMk cId="389019704" sldId="264"/>
            <ac:picMk id="3" creationId="{5C885FF0-F489-904F-807B-A9A2E1DBC247}"/>
          </ac:picMkLst>
        </pc:picChg>
        <pc:picChg chg="add mod">
          <ac:chgData name="Leonard Fernando" userId="9602231002f29d14" providerId="LiveId" clId="{9F065350-C557-6E46-97FB-8D7C3B493307}" dt="2020-08-10T05:00:16.822" v="11380" actId="1076"/>
          <ac:picMkLst>
            <pc:docMk/>
            <pc:sldMk cId="389019704" sldId="264"/>
            <ac:picMk id="4" creationId="{71ED8883-C2F3-704B-A2EA-F8D368B78F97}"/>
          </ac:picMkLst>
        </pc:picChg>
      </pc:sldChg>
      <pc:sldChg chg="add del">
        <pc:chgData name="Leonard Fernando" userId="9602231002f29d14" providerId="LiveId" clId="{9F065350-C557-6E46-97FB-8D7C3B493307}" dt="2020-07-25T00:17:28.140" v="5868" actId="2696"/>
        <pc:sldMkLst>
          <pc:docMk/>
          <pc:sldMk cId="699680430" sldId="265"/>
        </pc:sldMkLst>
      </pc:sldChg>
      <pc:sldChg chg="add del">
        <pc:chgData name="Leonard Fernando" userId="9602231002f29d14" providerId="LiveId" clId="{9F065350-C557-6E46-97FB-8D7C3B493307}" dt="2020-08-08T00:04:33.340" v="7654" actId="2696"/>
        <pc:sldMkLst>
          <pc:docMk/>
          <pc:sldMk cId="1064948543" sldId="265"/>
        </pc:sldMkLst>
      </pc:sldChg>
      <pc:sldChg chg="addSp delSp modSp add mod">
        <pc:chgData name="Leonard Fernando" userId="9602231002f29d14" providerId="LiveId" clId="{9F065350-C557-6E46-97FB-8D7C3B493307}" dt="2020-08-10T01:49:52.089" v="8150" actId="27918"/>
        <pc:sldMkLst>
          <pc:docMk/>
          <pc:sldMk cId="2025433381" sldId="265"/>
        </pc:sldMkLst>
        <pc:spChg chg="mod">
          <ac:chgData name="Leonard Fernando" userId="9602231002f29d14" providerId="LiveId" clId="{9F065350-C557-6E46-97FB-8D7C3B493307}" dt="2020-08-10T00:23:25.961" v="8148" actId="20577"/>
          <ac:spMkLst>
            <pc:docMk/>
            <pc:sldMk cId="2025433381" sldId="265"/>
            <ac:spMk id="2" creationId="{4DB677B4-EA45-2F44-BE75-5AB07866C911}"/>
          </ac:spMkLst>
        </pc:spChg>
        <pc:spChg chg="del">
          <ac:chgData name="Leonard Fernando" userId="9602231002f29d14" providerId="LiveId" clId="{9F065350-C557-6E46-97FB-8D7C3B493307}" dt="2020-08-09T23:23:09.859" v="7701" actId="478"/>
          <ac:spMkLst>
            <pc:docMk/>
            <pc:sldMk cId="2025433381" sldId="265"/>
            <ac:spMk id="5" creationId="{2701335E-E6E5-6246-83A6-DEB371E13BB6}"/>
          </ac:spMkLst>
        </pc:spChg>
        <pc:spChg chg="add del mod">
          <ac:chgData name="Leonard Fernando" userId="9602231002f29d14" providerId="LiveId" clId="{9F065350-C557-6E46-97FB-8D7C3B493307}" dt="2020-08-09T23:57:34.963" v="7761" actId="478"/>
          <ac:spMkLst>
            <pc:docMk/>
            <pc:sldMk cId="2025433381" sldId="265"/>
            <ac:spMk id="23" creationId="{D590C9C2-B3D1-D444-B492-32C6EFD079BF}"/>
          </ac:spMkLst>
        </pc:spChg>
        <pc:spChg chg="mod">
          <ac:chgData name="Leonard Fernando" userId="9602231002f29d14" providerId="LiveId" clId="{9F065350-C557-6E46-97FB-8D7C3B493307}" dt="2020-08-09T22:58:21.339" v="7699" actId="20577"/>
          <ac:spMkLst>
            <pc:docMk/>
            <pc:sldMk cId="2025433381" sldId="265"/>
            <ac:spMk id="152" creationId="{00000000-0000-0000-0000-000000000000}"/>
          </ac:spMkLst>
        </pc:spChg>
        <pc:spChg chg="del">
          <ac:chgData name="Leonard Fernando" userId="9602231002f29d14" providerId="LiveId" clId="{9F065350-C557-6E46-97FB-8D7C3B493307}" dt="2020-08-10T00:11:51.005" v="7913" actId="478"/>
          <ac:spMkLst>
            <pc:docMk/>
            <pc:sldMk cId="2025433381" sldId="265"/>
            <ac:spMk id="153" creationId="{00000000-0000-0000-0000-000000000000}"/>
          </ac:spMkLst>
        </pc:spChg>
        <pc:graphicFrameChg chg="add mod">
          <ac:chgData name="Leonard Fernando" userId="9602231002f29d14" providerId="LiveId" clId="{9F065350-C557-6E46-97FB-8D7C3B493307}" dt="2020-08-09T23:23:19.013" v="7704"/>
          <ac:graphicFrameMkLst>
            <pc:docMk/>
            <pc:sldMk cId="2025433381" sldId="265"/>
            <ac:graphicFrameMk id="10" creationId="{7AFFE37D-4CAD-3D40-B7BC-A7F14EE869DF}"/>
          </ac:graphicFrameMkLst>
        </pc:graphicFrameChg>
        <pc:graphicFrameChg chg="add del mod">
          <ac:chgData name="Leonard Fernando" userId="9602231002f29d14" providerId="LiveId" clId="{9F065350-C557-6E46-97FB-8D7C3B493307}" dt="2020-08-09T23:24:18.762" v="7710" actId="478"/>
          <ac:graphicFrameMkLst>
            <pc:docMk/>
            <pc:sldMk cId="2025433381" sldId="265"/>
            <ac:graphicFrameMk id="11" creationId="{7AFFE37D-4CAD-3D40-B7BC-A7F14EE869DF}"/>
          </ac:graphicFrameMkLst>
        </pc:graphicFrameChg>
        <pc:graphicFrameChg chg="del">
          <ac:chgData name="Leonard Fernando" userId="9602231002f29d14" providerId="LiveId" clId="{9F065350-C557-6E46-97FB-8D7C3B493307}" dt="2020-08-09T23:23:06.771" v="7700" actId="478"/>
          <ac:graphicFrameMkLst>
            <pc:docMk/>
            <pc:sldMk cId="2025433381" sldId="265"/>
            <ac:graphicFrameMk id="12" creationId="{7AFFE37D-4CAD-3D40-B7BC-A7F14EE869DF}"/>
          </ac:graphicFrameMkLst>
        </pc:graphicFrameChg>
        <pc:graphicFrameChg chg="add mod">
          <ac:chgData name="Leonard Fernando" userId="9602231002f29d14" providerId="LiveId" clId="{9F065350-C557-6E46-97FB-8D7C3B493307}" dt="2020-08-09T23:49:42.618" v="7713"/>
          <ac:graphicFrameMkLst>
            <pc:docMk/>
            <pc:sldMk cId="2025433381" sldId="265"/>
            <ac:graphicFrameMk id="13" creationId="{7AFFE37D-4CAD-3D40-B7BC-A7F14EE869DF}"/>
          </ac:graphicFrameMkLst>
        </pc:graphicFrameChg>
        <pc:graphicFrameChg chg="add del mod">
          <ac:chgData name="Leonard Fernando" userId="9602231002f29d14" providerId="LiveId" clId="{9F065350-C557-6E46-97FB-8D7C3B493307}" dt="2020-08-09T23:53:01.688" v="7720" actId="478"/>
          <ac:graphicFrameMkLst>
            <pc:docMk/>
            <pc:sldMk cId="2025433381" sldId="265"/>
            <ac:graphicFrameMk id="14" creationId="{7AFFE37D-4CAD-3D40-B7BC-A7F14EE869DF}"/>
          </ac:graphicFrameMkLst>
        </pc:graphicFrameChg>
        <pc:graphicFrameChg chg="add mod">
          <ac:chgData name="Leonard Fernando" userId="9602231002f29d14" providerId="LiveId" clId="{9F065350-C557-6E46-97FB-8D7C3B493307}" dt="2020-08-09T23:53:13.602" v="7725"/>
          <ac:graphicFrameMkLst>
            <pc:docMk/>
            <pc:sldMk cId="2025433381" sldId="265"/>
            <ac:graphicFrameMk id="15" creationId="{015075CF-8365-174D-94AA-94A281CFD783}"/>
          </ac:graphicFrameMkLst>
        </pc:graphicFrameChg>
        <pc:graphicFrameChg chg="del">
          <ac:chgData name="Leonard Fernando" userId="9602231002f29d14" providerId="LiveId" clId="{9F065350-C557-6E46-97FB-8D7C3B493307}" dt="2020-08-09T23:54:11.954" v="7734" actId="478"/>
          <ac:graphicFrameMkLst>
            <pc:docMk/>
            <pc:sldMk cId="2025433381" sldId="265"/>
            <ac:graphicFrameMk id="16" creationId="{D5D01180-76EB-3749-9589-1077095A4CB1}"/>
          </ac:graphicFrameMkLst>
        </pc:graphicFrameChg>
        <pc:graphicFrameChg chg="add mod">
          <ac:chgData name="Leonard Fernando" userId="9602231002f29d14" providerId="LiveId" clId="{9F065350-C557-6E46-97FB-8D7C3B493307}" dt="2020-08-09T23:53:18.752" v="7728"/>
          <ac:graphicFrameMkLst>
            <pc:docMk/>
            <pc:sldMk cId="2025433381" sldId="265"/>
            <ac:graphicFrameMk id="17" creationId="{015075CF-8365-174D-94AA-94A281CFD783}"/>
          </ac:graphicFrameMkLst>
        </pc:graphicFrameChg>
        <pc:graphicFrameChg chg="add del mod">
          <ac:chgData name="Leonard Fernando" userId="9602231002f29d14" providerId="LiveId" clId="{9F065350-C557-6E46-97FB-8D7C3B493307}" dt="2020-08-09T23:55:52.644" v="7745" actId="478"/>
          <ac:graphicFrameMkLst>
            <pc:docMk/>
            <pc:sldMk cId="2025433381" sldId="265"/>
            <ac:graphicFrameMk id="18" creationId="{015075CF-8365-174D-94AA-94A281CFD783}"/>
          </ac:graphicFrameMkLst>
        </pc:graphicFrameChg>
        <pc:graphicFrameChg chg="del">
          <ac:chgData name="Leonard Fernando" userId="9602231002f29d14" providerId="LiveId" clId="{9F065350-C557-6E46-97FB-8D7C3B493307}" dt="2020-08-09T23:54:13.511" v="7735" actId="478"/>
          <ac:graphicFrameMkLst>
            <pc:docMk/>
            <pc:sldMk cId="2025433381" sldId="265"/>
            <ac:graphicFrameMk id="19" creationId="{CF7D917F-D382-7140-A3C0-432E1E3FD0AA}"/>
          </ac:graphicFrameMkLst>
        </pc:graphicFrameChg>
        <pc:graphicFrameChg chg="add del mod">
          <ac:chgData name="Leonard Fernando" userId="9602231002f29d14" providerId="LiveId" clId="{9F065350-C557-6E46-97FB-8D7C3B493307}" dt="2020-08-09T23:56:10.703" v="7748" actId="478"/>
          <ac:graphicFrameMkLst>
            <pc:docMk/>
            <pc:sldMk cId="2025433381" sldId="265"/>
            <ac:graphicFrameMk id="20" creationId="{015075CF-8365-174D-94AA-94A281CFD783}"/>
          </ac:graphicFrameMkLst>
        </pc:graphicFrameChg>
        <pc:graphicFrameChg chg="add mod">
          <ac:chgData name="Leonard Fernando" userId="9602231002f29d14" providerId="LiveId" clId="{9F065350-C557-6E46-97FB-8D7C3B493307}" dt="2020-08-09T23:56:46.871" v="7751"/>
          <ac:graphicFrameMkLst>
            <pc:docMk/>
            <pc:sldMk cId="2025433381" sldId="265"/>
            <ac:graphicFrameMk id="21" creationId="{015075CF-8365-174D-94AA-94A281CFD783}"/>
          </ac:graphicFrameMkLst>
        </pc:graphicFrameChg>
        <pc:graphicFrameChg chg="add del mod">
          <ac:chgData name="Leonard Fernando" userId="9602231002f29d14" providerId="LiveId" clId="{9F065350-C557-6E46-97FB-8D7C3B493307}" dt="2020-08-10T00:16:47.780" v="7920" actId="478"/>
          <ac:graphicFrameMkLst>
            <pc:docMk/>
            <pc:sldMk cId="2025433381" sldId="265"/>
            <ac:graphicFrameMk id="22" creationId="{015075CF-8365-174D-94AA-94A281CFD783}"/>
          </ac:graphicFrameMkLst>
        </pc:graphicFrameChg>
        <pc:graphicFrameChg chg="add mod">
          <ac:chgData name="Leonard Fernando" userId="9602231002f29d14" providerId="LiveId" clId="{9F065350-C557-6E46-97FB-8D7C3B493307}" dt="2020-08-10T00:20:27.739" v="7923"/>
          <ac:graphicFrameMkLst>
            <pc:docMk/>
            <pc:sldMk cId="2025433381" sldId="265"/>
            <ac:graphicFrameMk id="24" creationId="{015075CF-8365-174D-94AA-94A281CFD783}"/>
          </ac:graphicFrameMkLst>
        </pc:graphicFrameChg>
        <pc:graphicFrameChg chg="add mod">
          <ac:chgData name="Leonard Fernando" userId="9602231002f29d14" providerId="LiveId" clId="{9F065350-C557-6E46-97FB-8D7C3B493307}" dt="2020-08-10T00:20:37.164" v="7928" actId="14100"/>
          <ac:graphicFrameMkLst>
            <pc:docMk/>
            <pc:sldMk cId="2025433381" sldId="265"/>
            <ac:graphicFrameMk id="25" creationId="{015075CF-8365-174D-94AA-94A281CFD783}"/>
          </ac:graphicFrameMkLst>
        </pc:graphicFrameChg>
        <pc:graphicFrameChg chg="add mod">
          <ac:chgData name="Leonard Fernando" userId="9602231002f29d14" providerId="LiveId" clId="{9F065350-C557-6E46-97FB-8D7C3B493307}" dt="2020-08-10T00:20:55.449" v="7931"/>
          <ac:graphicFrameMkLst>
            <pc:docMk/>
            <pc:sldMk cId="2025433381" sldId="265"/>
            <ac:graphicFrameMk id="26" creationId="{7368B828-9B2B-E240-A753-C5A31145A6CD}"/>
          </ac:graphicFrameMkLst>
        </pc:graphicFrameChg>
        <pc:graphicFrameChg chg="add del mod">
          <ac:chgData name="Leonard Fernando" userId="9602231002f29d14" providerId="LiveId" clId="{9F065350-C557-6E46-97FB-8D7C3B493307}" dt="2020-08-10T00:21:48.154" v="7938" actId="478"/>
          <ac:graphicFrameMkLst>
            <pc:docMk/>
            <pc:sldMk cId="2025433381" sldId="265"/>
            <ac:graphicFrameMk id="27" creationId="{7368B828-9B2B-E240-A753-C5A31145A6CD}"/>
          </ac:graphicFrameMkLst>
        </pc:graphicFrameChg>
        <pc:graphicFrameChg chg="add mod">
          <ac:chgData name="Leonard Fernando" userId="9602231002f29d14" providerId="LiveId" clId="{9F065350-C557-6E46-97FB-8D7C3B493307}" dt="2020-08-10T00:21:51.971" v="7941"/>
          <ac:graphicFrameMkLst>
            <pc:docMk/>
            <pc:sldMk cId="2025433381" sldId="265"/>
            <ac:graphicFrameMk id="28" creationId="{7368B828-9B2B-E240-A753-C5A31145A6CD}"/>
          </ac:graphicFrameMkLst>
        </pc:graphicFrameChg>
        <pc:graphicFrameChg chg="add mod">
          <ac:chgData name="Leonard Fernando" userId="9602231002f29d14" providerId="LiveId" clId="{9F065350-C557-6E46-97FB-8D7C3B493307}" dt="2020-08-10T00:22:04.801" v="7947" actId="14100"/>
          <ac:graphicFrameMkLst>
            <pc:docMk/>
            <pc:sldMk cId="2025433381" sldId="265"/>
            <ac:graphicFrameMk id="29" creationId="{7368B828-9B2B-E240-A753-C5A31145A6CD}"/>
          </ac:graphicFrameMkLst>
        </pc:graphicFrameChg>
      </pc:sldChg>
    </pc:docChg>
  </pc:docChgLst>
  <pc:docChgLst>
    <pc:chgData name="Leonard Fernando" userId="9602231002f29d14" providerId="LiveId" clId="{B3B1B1F5-2C2B-884A-AEA5-350F53431A4A}"/>
    <pc:docChg chg="undo custSel addSld delSld modSld sldOrd">
      <pc:chgData name="Leonard Fernando" userId="9602231002f29d14" providerId="LiveId" clId="{B3B1B1F5-2C2B-884A-AEA5-350F53431A4A}" dt="2020-07-03T05:47:47.732" v="1931" actId="20577"/>
      <pc:docMkLst>
        <pc:docMk/>
      </pc:docMkLst>
      <pc:sldChg chg="del">
        <pc:chgData name="Leonard Fernando" userId="9602231002f29d14" providerId="LiveId" clId="{B3B1B1F5-2C2B-884A-AEA5-350F53431A4A}" dt="2020-06-22T19:48:23.277" v="3" actId="2696"/>
        <pc:sldMkLst>
          <pc:docMk/>
          <pc:sldMk cId="3677689007" sldId="257"/>
        </pc:sldMkLst>
      </pc:sldChg>
      <pc:sldChg chg="del">
        <pc:chgData name="Leonard Fernando" userId="9602231002f29d14" providerId="LiveId" clId="{B3B1B1F5-2C2B-884A-AEA5-350F53431A4A}" dt="2020-06-22T19:48:21.417" v="2" actId="2696"/>
        <pc:sldMkLst>
          <pc:docMk/>
          <pc:sldMk cId="1862288328" sldId="258"/>
        </pc:sldMkLst>
      </pc:sldChg>
      <pc:sldChg chg="modSp add del">
        <pc:chgData name="Leonard Fernando" userId="9602231002f29d14" providerId="LiveId" clId="{B3B1B1F5-2C2B-884A-AEA5-350F53431A4A}" dt="2020-07-03T02:21:28.679" v="931" actId="2696"/>
        <pc:sldMkLst>
          <pc:docMk/>
          <pc:sldMk cId="2518767724" sldId="258"/>
        </pc:sldMkLst>
        <pc:spChg chg="mod">
          <ac:chgData name="Leonard Fernando" userId="9602231002f29d14" providerId="LiveId" clId="{B3B1B1F5-2C2B-884A-AEA5-350F53431A4A}" dt="2020-07-03T01:14:35.046" v="846" actId="20577"/>
          <ac:spMkLst>
            <pc:docMk/>
            <pc:sldMk cId="2518767724" sldId="258"/>
            <ac:spMk id="6" creationId="{BB15EFA0-7DF4-CC4B-A242-9C416026FD58}"/>
          </ac:spMkLst>
        </pc:spChg>
      </pc:sldChg>
      <pc:sldChg chg="addSp delSp modSp add">
        <pc:chgData name="Leonard Fernando" userId="9602231002f29d14" providerId="LiveId" clId="{B3B1B1F5-2C2B-884A-AEA5-350F53431A4A}" dt="2020-07-03T01:10:07.899" v="837" actId="20577"/>
        <pc:sldMkLst>
          <pc:docMk/>
          <pc:sldMk cId="698919990" sldId="260"/>
        </pc:sldMkLst>
        <pc:spChg chg="add mod">
          <ac:chgData name="Leonard Fernando" userId="9602231002f29d14" providerId="LiveId" clId="{B3B1B1F5-2C2B-884A-AEA5-350F53431A4A}" dt="2020-07-03T00:50:04.315" v="800" actId="255"/>
          <ac:spMkLst>
            <pc:docMk/>
            <pc:sldMk cId="698919990" sldId="260"/>
            <ac:spMk id="2" creationId="{4DB677B4-EA45-2F44-BE75-5AB07866C911}"/>
          </ac:spMkLst>
        </pc:spChg>
        <pc:spChg chg="mod">
          <ac:chgData name="Leonard Fernando" userId="9602231002f29d14" providerId="LiveId" clId="{B3B1B1F5-2C2B-884A-AEA5-350F53431A4A}" dt="2020-06-23T07:52:54.445" v="681" actId="1076"/>
          <ac:spMkLst>
            <pc:docMk/>
            <pc:sldMk cId="698919990" sldId="260"/>
            <ac:spMk id="151" creationId="{00000000-0000-0000-0000-000000000000}"/>
          </ac:spMkLst>
        </pc:spChg>
        <pc:spChg chg="mod">
          <ac:chgData name="Leonard Fernando" userId="9602231002f29d14" providerId="LiveId" clId="{B3B1B1F5-2C2B-884A-AEA5-350F53431A4A}" dt="2020-07-03T01:10:07.899" v="837" actId="20577"/>
          <ac:spMkLst>
            <pc:docMk/>
            <pc:sldMk cId="698919990" sldId="260"/>
            <ac:spMk id="152" creationId="{00000000-0000-0000-0000-000000000000}"/>
          </ac:spMkLst>
        </pc:spChg>
        <pc:spChg chg="mod">
          <ac:chgData name="Leonard Fernando" userId="9602231002f29d14" providerId="LiveId" clId="{B3B1B1F5-2C2B-884A-AEA5-350F53431A4A}" dt="2020-07-02T23:30:41.434" v="716" actId="20577"/>
          <ac:spMkLst>
            <pc:docMk/>
            <pc:sldMk cId="698919990" sldId="260"/>
            <ac:spMk id="153" creationId="{00000000-0000-0000-0000-000000000000}"/>
          </ac:spMkLst>
        </pc:spChg>
        <pc:graphicFrameChg chg="add del mod">
          <ac:chgData name="Leonard Fernando" userId="9602231002f29d14" providerId="LiveId" clId="{B3B1B1F5-2C2B-884A-AEA5-350F53431A4A}" dt="2020-07-03T00:42:38.694" v="759" actId="478"/>
          <ac:graphicFrameMkLst>
            <pc:docMk/>
            <pc:sldMk cId="698919990" sldId="260"/>
            <ac:graphicFrameMk id="8" creationId="{9A7F20B4-8343-C147-AB0D-86B05FFB4532}"/>
          </ac:graphicFrameMkLst>
        </pc:graphicFrameChg>
        <pc:graphicFrameChg chg="add del mod">
          <ac:chgData name="Leonard Fernando" userId="9602231002f29d14" providerId="LiveId" clId="{B3B1B1F5-2C2B-884A-AEA5-350F53431A4A}" dt="2020-07-03T00:46:51.961" v="779" actId="478"/>
          <ac:graphicFrameMkLst>
            <pc:docMk/>
            <pc:sldMk cId="698919990" sldId="260"/>
            <ac:graphicFrameMk id="9" creationId="{52B7B4B5-0C81-6643-B6CE-27581FC4F5EF}"/>
          </ac:graphicFrameMkLst>
        </pc:graphicFrameChg>
        <pc:graphicFrameChg chg="add mod">
          <ac:chgData name="Leonard Fernando" userId="9602231002f29d14" providerId="LiveId" clId="{B3B1B1F5-2C2B-884A-AEA5-350F53431A4A}" dt="2020-07-03T00:49:29.283" v="797" actId="14100"/>
          <ac:graphicFrameMkLst>
            <pc:docMk/>
            <pc:sldMk cId="698919990" sldId="260"/>
            <ac:graphicFrameMk id="10" creationId="{5C411521-EA58-2744-B88B-958CD7902AED}"/>
          </ac:graphicFrameMkLst>
        </pc:graphicFrameChg>
        <pc:graphicFrameChg chg="add mod">
          <ac:chgData name="Leonard Fernando" userId="9602231002f29d14" providerId="LiveId" clId="{B3B1B1F5-2C2B-884A-AEA5-350F53431A4A}" dt="2020-07-03T00:49:17.526" v="794" actId="1076"/>
          <ac:graphicFrameMkLst>
            <pc:docMk/>
            <pc:sldMk cId="698919990" sldId="260"/>
            <ac:graphicFrameMk id="11" creationId="{85CA6D44-17A4-164A-92E5-7AF6FA7417C2}"/>
          </ac:graphicFrameMkLst>
        </pc:graphicFrameChg>
        <pc:graphicFrameChg chg="add del mod">
          <ac:chgData name="Leonard Fernando" userId="9602231002f29d14" providerId="LiveId" clId="{B3B1B1F5-2C2B-884A-AEA5-350F53431A4A}" dt="2020-06-23T07:36:03.163" v="126" actId="478"/>
          <ac:graphicFrameMkLst>
            <pc:docMk/>
            <pc:sldMk cId="698919990" sldId="260"/>
            <ac:graphicFrameMk id="13" creationId="{8F6A7D5E-B6BF-5041-8C02-EA312F611FBC}"/>
          </ac:graphicFrameMkLst>
        </pc:graphicFrameChg>
        <pc:graphicFrameChg chg="add del mod">
          <ac:chgData name="Leonard Fernando" userId="9602231002f29d14" providerId="LiveId" clId="{B3B1B1F5-2C2B-884A-AEA5-350F53431A4A}" dt="2020-06-23T07:37:29.248" v="134" actId="478"/>
          <ac:graphicFrameMkLst>
            <pc:docMk/>
            <pc:sldMk cId="698919990" sldId="260"/>
            <ac:graphicFrameMk id="14" creationId="{A33DAC08-CD05-D845-ADB6-C39CD5A2F91B}"/>
          </ac:graphicFrameMkLst>
        </pc:graphicFrameChg>
        <pc:graphicFrameChg chg="add mod">
          <ac:chgData name="Leonard Fernando" userId="9602231002f29d14" providerId="LiveId" clId="{B3B1B1F5-2C2B-884A-AEA5-350F53431A4A}" dt="2020-06-23T07:36:20.506" v="128"/>
          <ac:graphicFrameMkLst>
            <pc:docMk/>
            <pc:sldMk cId="698919990" sldId="260"/>
            <ac:graphicFrameMk id="15" creationId="{8F6A7D5E-B6BF-5041-8C02-EA312F611FBC}"/>
          </ac:graphicFrameMkLst>
        </pc:graphicFrameChg>
        <pc:graphicFrameChg chg="add mod">
          <ac:chgData name="Leonard Fernando" userId="9602231002f29d14" providerId="LiveId" clId="{B3B1B1F5-2C2B-884A-AEA5-350F53431A4A}" dt="2020-07-02T22:43:15.815" v="692" actId="207"/>
          <ac:graphicFrameMkLst>
            <pc:docMk/>
            <pc:sldMk cId="698919990" sldId="260"/>
            <ac:graphicFrameMk id="16" creationId="{8F6A7D5E-B6BF-5041-8C02-EA312F611FBC}"/>
          </ac:graphicFrameMkLst>
        </pc:graphicFrameChg>
        <pc:graphicFrameChg chg="add mod">
          <ac:chgData name="Leonard Fernando" userId="9602231002f29d14" providerId="LiveId" clId="{B3B1B1F5-2C2B-884A-AEA5-350F53431A4A}" dt="2020-06-23T07:37:43.160" v="136"/>
          <ac:graphicFrameMkLst>
            <pc:docMk/>
            <pc:sldMk cId="698919990" sldId="260"/>
            <ac:graphicFrameMk id="17" creationId="{A33DAC08-CD05-D845-ADB6-C39CD5A2F91B}"/>
          </ac:graphicFrameMkLst>
        </pc:graphicFrameChg>
        <pc:graphicFrameChg chg="add mod">
          <ac:chgData name="Leonard Fernando" userId="9602231002f29d14" providerId="LiveId" clId="{B3B1B1F5-2C2B-884A-AEA5-350F53431A4A}" dt="2020-07-03T00:49:22.880" v="795" actId="1076"/>
          <ac:graphicFrameMkLst>
            <pc:docMk/>
            <pc:sldMk cId="698919990" sldId="260"/>
            <ac:graphicFrameMk id="18" creationId="{A33DAC08-CD05-D845-ADB6-C39CD5A2F91B}"/>
          </ac:graphicFrameMkLst>
        </pc:graphicFrameChg>
        <pc:picChg chg="del">
          <ac:chgData name="Leonard Fernando" userId="9602231002f29d14" providerId="LiveId" clId="{B3B1B1F5-2C2B-884A-AEA5-350F53431A4A}" dt="2020-06-23T07:26:13.149" v="34" actId="478"/>
          <ac:picMkLst>
            <pc:docMk/>
            <pc:sldMk cId="698919990" sldId="260"/>
            <ac:picMk id="9" creationId="{D36A756C-85B1-064F-9CC1-FA5459EA2B81}"/>
          </ac:picMkLst>
        </pc:picChg>
        <pc:picChg chg="add del">
          <ac:chgData name="Leonard Fernando" userId="9602231002f29d14" providerId="LiveId" clId="{B3B1B1F5-2C2B-884A-AEA5-350F53431A4A}" dt="2020-06-23T07:29:21.309" v="49" actId="478"/>
          <ac:picMkLst>
            <pc:docMk/>
            <pc:sldMk cId="698919990" sldId="260"/>
            <ac:picMk id="10" creationId="{B65E4929-A5B2-624B-96E9-8D6323DCA5CB}"/>
          </ac:picMkLst>
        </pc:picChg>
        <pc:picChg chg="add del">
          <ac:chgData name="Leonard Fernando" userId="9602231002f29d14" providerId="LiveId" clId="{B3B1B1F5-2C2B-884A-AEA5-350F53431A4A}" dt="2020-06-23T07:29:23.138" v="50" actId="478"/>
          <ac:picMkLst>
            <pc:docMk/>
            <pc:sldMk cId="698919990" sldId="260"/>
            <ac:picMk id="11" creationId="{CA6333D4-417E-0545-8ECC-AA33FA948321}"/>
          </ac:picMkLst>
        </pc:picChg>
        <pc:picChg chg="add del">
          <ac:chgData name="Leonard Fernando" userId="9602231002f29d14" providerId="LiveId" clId="{B3B1B1F5-2C2B-884A-AEA5-350F53431A4A}" dt="2020-06-23T07:29:24.816" v="51" actId="478"/>
          <ac:picMkLst>
            <pc:docMk/>
            <pc:sldMk cId="698919990" sldId="260"/>
            <ac:picMk id="12" creationId="{A509BE5A-45CB-7548-8741-5F3C8E7429E7}"/>
          </ac:picMkLst>
        </pc:picChg>
      </pc:sldChg>
      <pc:sldChg chg="addSp delSp modSp add del">
        <pc:chgData name="Leonard Fernando" userId="9602231002f29d14" providerId="LiveId" clId="{B3B1B1F5-2C2B-884A-AEA5-350F53431A4A}" dt="2020-06-23T07:39:42.633" v="147" actId="2696"/>
        <pc:sldMkLst>
          <pc:docMk/>
          <pc:sldMk cId="908024972" sldId="261"/>
        </pc:sldMkLst>
        <pc:spChg chg="mod">
          <ac:chgData name="Leonard Fernando" userId="9602231002f29d14" providerId="LiveId" clId="{B3B1B1F5-2C2B-884A-AEA5-350F53431A4A}" dt="2020-06-23T07:30:54.909" v="75" actId="20577"/>
          <ac:spMkLst>
            <pc:docMk/>
            <pc:sldMk cId="908024972" sldId="261"/>
            <ac:spMk id="152" creationId="{00000000-0000-0000-0000-000000000000}"/>
          </ac:spMkLst>
        </pc:spChg>
        <pc:spChg chg="mod">
          <ac:chgData name="Leonard Fernando" userId="9602231002f29d14" providerId="LiveId" clId="{B3B1B1F5-2C2B-884A-AEA5-350F53431A4A}" dt="2020-06-23T07:31:07.386" v="97" actId="20577"/>
          <ac:spMkLst>
            <pc:docMk/>
            <pc:sldMk cId="908024972" sldId="261"/>
            <ac:spMk id="153" creationId="{00000000-0000-0000-0000-000000000000}"/>
          </ac:spMkLst>
        </pc:spChg>
        <pc:graphicFrameChg chg="add mod">
          <ac:chgData name="Leonard Fernando" userId="9602231002f29d14" providerId="LiveId" clId="{B3B1B1F5-2C2B-884A-AEA5-350F53431A4A}" dt="2020-06-23T07:32:41.222" v="109" actId="14100"/>
          <ac:graphicFrameMkLst>
            <pc:docMk/>
            <pc:sldMk cId="908024972" sldId="261"/>
            <ac:graphicFrameMk id="7" creationId="{24C2BF9F-525A-C24E-AB7E-40FD95E5421B}"/>
          </ac:graphicFrameMkLst>
        </pc:graphicFrameChg>
        <pc:graphicFrameChg chg="add mod">
          <ac:chgData name="Leonard Fernando" userId="9602231002f29d14" providerId="LiveId" clId="{B3B1B1F5-2C2B-884A-AEA5-350F53431A4A}" dt="2020-06-23T07:35:22.827" v="116"/>
          <ac:graphicFrameMkLst>
            <pc:docMk/>
            <pc:sldMk cId="908024972" sldId="261"/>
            <ac:graphicFrameMk id="8" creationId="{6DD08D1B-9A55-764B-BC16-0EEAB130606B}"/>
          </ac:graphicFrameMkLst>
        </pc:graphicFrameChg>
        <pc:graphicFrameChg chg="add mod">
          <ac:chgData name="Leonard Fernando" userId="9602231002f29d14" providerId="LiveId" clId="{B3B1B1F5-2C2B-884A-AEA5-350F53431A4A}" dt="2020-06-23T07:35:34.487" v="118"/>
          <ac:graphicFrameMkLst>
            <pc:docMk/>
            <pc:sldMk cId="908024972" sldId="261"/>
            <ac:graphicFrameMk id="9" creationId="{6DD08D1B-9A55-764B-BC16-0EEAB130606B}"/>
          </ac:graphicFrameMkLst>
        </pc:graphicFrameChg>
        <pc:graphicFrameChg chg="add del mod">
          <ac:chgData name="Leonard Fernando" userId="9602231002f29d14" providerId="LiveId" clId="{B3B1B1F5-2C2B-884A-AEA5-350F53431A4A}" dt="2020-06-23T07:35:55.401" v="123" actId="478"/>
          <ac:graphicFrameMkLst>
            <pc:docMk/>
            <pc:sldMk cId="908024972" sldId="261"/>
            <ac:graphicFrameMk id="10" creationId="{6DD08D1B-9A55-764B-BC16-0EEAB130606B}"/>
          </ac:graphicFrameMkLst>
        </pc:graphicFrameChg>
        <pc:graphicFrameChg chg="del">
          <ac:chgData name="Leonard Fernando" userId="9602231002f29d14" providerId="LiveId" clId="{B3B1B1F5-2C2B-884A-AEA5-350F53431A4A}" dt="2020-06-23T07:32:11.960" v="102" actId="478"/>
          <ac:graphicFrameMkLst>
            <pc:docMk/>
            <pc:sldMk cId="908024972" sldId="261"/>
            <ac:graphicFrameMk id="13" creationId="{8F6A7D5E-B6BF-5041-8C02-EA312F611FBC}"/>
          </ac:graphicFrameMkLst>
        </pc:graphicFrameChg>
        <pc:graphicFrameChg chg="del">
          <ac:chgData name="Leonard Fernando" userId="9602231002f29d14" providerId="LiveId" clId="{B3B1B1F5-2C2B-884A-AEA5-350F53431A4A}" dt="2020-06-23T07:34:50.610" v="110" actId="478"/>
          <ac:graphicFrameMkLst>
            <pc:docMk/>
            <pc:sldMk cId="908024972" sldId="261"/>
            <ac:graphicFrameMk id="14" creationId="{A33DAC08-CD05-D845-ADB6-C39CD5A2F91B}"/>
          </ac:graphicFrameMkLst>
        </pc:graphicFrameChg>
      </pc:sldChg>
      <pc:sldChg chg="addSp delSp modSp add ord">
        <pc:chgData name="Leonard Fernando" userId="9602231002f29d14" providerId="LiveId" clId="{B3B1B1F5-2C2B-884A-AEA5-350F53431A4A}" dt="2020-07-03T05:47:47.732" v="1931" actId="20577"/>
        <pc:sldMkLst>
          <pc:docMk/>
          <pc:sldMk cId="2680021685" sldId="261"/>
        </pc:sldMkLst>
        <pc:spChg chg="mod">
          <ac:chgData name="Leonard Fernando" userId="9602231002f29d14" providerId="LiveId" clId="{B3B1B1F5-2C2B-884A-AEA5-350F53431A4A}" dt="2020-07-03T05:47:47.732" v="1931" actId="20577"/>
          <ac:spMkLst>
            <pc:docMk/>
            <pc:sldMk cId="2680021685" sldId="261"/>
            <ac:spMk id="2" creationId="{4DB677B4-EA45-2F44-BE75-5AB07866C911}"/>
          </ac:spMkLst>
        </pc:spChg>
        <pc:spChg chg="mod">
          <ac:chgData name="Leonard Fernando" userId="9602231002f29d14" providerId="LiveId" clId="{B3B1B1F5-2C2B-884A-AEA5-350F53431A4A}" dt="2020-07-03T01:06:14.429" v="828" actId="20577"/>
          <ac:spMkLst>
            <pc:docMk/>
            <pc:sldMk cId="2680021685" sldId="261"/>
            <ac:spMk id="152" creationId="{00000000-0000-0000-0000-000000000000}"/>
          </ac:spMkLst>
        </pc:spChg>
        <pc:spChg chg="mod">
          <ac:chgData name="Leonard Fernando" userId="9602231002f29d14" providerId="LiveId" clId="{B3B1B1F5-2C2B-884A-AEA5-350F53431A4A}" dt="2020-07-03T05:34:01.490" v="1362" actId="20577"/>
          <ac:spMkLst>
            <pc:docMk/>
            <pc:sldMk cId="2680021685" sldId="261"/>
            <ac:spMk id="153" creationId="{00000000-0000-0000-0000-000000000000}"/>
          </ac:spMkLst>
        </pc:spChg>
        <pc:graphicFrameChg chg="del">
          <ac:chgData name="Leonard Fernando" userId="9602231002f29d14" providerId="LiveId" clId="{B3B1B1F5-2C2B-884A-AEA5-350F53431A4A}" dt="2020-07-03T05:35:16.370" v="1369" actId="478"/>
          <ac:graphicFrameMkLst>
            <pc:docMk/>
            <pc:sldMk cId="2680021685" sldId="261"/>
            <ac:graphicFrameMk id="10" creationId="{5C411521-EA58-2744-B88B-958CD7902AED}"/>
          </ac:graphicFrameMkLst>
        </pc:graphicFrameChg>
        <pc:graphicFrameChg chg="del">
          <ac:chgData name="Leonard Fernando" userId="9602231002f29d14" providerId="LiveId" clId="{B3B1B1F5-2C2B-884A-AEA5-350F53431A4A}" dt="2020-07-03T05:37:40.303" v="1381" actId="478"/>
          <ac:graphicFrameMkLst>
            <pc:docMk/>
            <pc:sldMk cId="2680021685" sldId="261"/>
            <ac:graphicFrameMk id="11" creationId="{85CA6D44-17A4-164A-92E5-7AF6FA7417C2}"/>
          </ac:graphicFrameMkLst>
        </pc:graphicFrameChg>
        <pc:graphicFrameChg chg="add mod">
          <ac:chgData name="Leonard Fernando" userId="9602231002f29d14" providerId="LiveId" clId="{B3B1B1F5-2C2B-884A-AEA5-350F53431A4A}" dt="2020-07-03T05:30:52.137" v="1318"/>
          <ac:graphicFrameMkLst>
            <pc:docMk/>
            <pc:sldMk cId="2680021685" sldId="261"/>
            <ac:graphicFrameMk id="12" creationId="{034B8441-72FB-AD4C-A57D-AE980BC704DD}"/>
          </ac:graphicFrameMkLst>
        </pc:graphicFrameChg>
        <pc:graphicFrameChg chg="add mod">
          <ac:chgData name="Leonard Fernando" userId="9602231002f29d14" providerId="LiveId" clId="{B3B1B1F5-2C2B-884A-AEA5-350F53431A4A}" dt="2020-07-03T05:37:13.269" v="1379" actId="255"/>
          <ac:graphicFrameMkLst>
            <pc:docMk/>
            <pc:sldMk cId="2680021685" sldId="261"/>
            <ac:graphicFrameMk id="13" creationId="{034B8441-72FB-AD4C-A57D-AE980BC704DD}"/>
          </ac:graphicFrameMkLst>
        </pc:graphicFrameChg>
        <pc:graphicFrameChg chg="add mod">
          <ac:chgData name="Leonard Fernando" userId="9602231002f29d14" providerId="LiveId" clId="{B3B1B1F5-2C2B-884A-AEA5-350F53431A4A}" dt="2020-07-03T05:32:35.035" v="1329"/>
          <ac:graphicFrameMkLst>
            <pc:docMk/>
            <pc:sldMk cId="2680021685" sldId="261"/>
            <ac:graphicFrameMk id="14" creationId="{EA97A878-1710-A544-ACEA-86E1F0FE5D8E}"/>
          </ac:graphicFrameMkLst>
        </pc:graphicFrameChg>
        <pc:graphicFrameChg chg="add mod">
          <ac:chgData name="Leonard Fernando" userId="9602231002f29d14" providerId="LiveId" clId="{B3B1B1F5-2C2B-884A-AEA5-350F53431A4A}" dt="2020-07-03T05:35:24.286" v="1370" actId="255"/>
          <ac:graphicFrameMkLst>
            <pc:docMk/>
            <pc:sldMk cId="2680021685" sldId="261"/>
            <ac:graphicFrameMk id="15" creationId="{EA97A878-1710-A544-ACEA-86E1F0FE5D8E}"/>
          </ac:graphicFrameMkLst>
        </pc:graphicFrameChg>
        <pc:graphicFrameChg chg="del">
          <ac:chgData name="Leonard Fernando" userId="9602231002f29d14" providerId="LiveId" clId="{B3B1B1F5-2C2B-884A-AEA5-350F53431A4A}" dt="2020-07-03T05:30:40.807" v="1316" actId="478"/>
          <ac:graphicFrameMkLst>
            <pc:docMk/>
            <pc:sldMk cId="2680021685" sldId="261"/>
            <ac:graphicFrameMk id="16" creationId="{8F6A7D5E-B6BF-5041-8C02-EA312F611FBC}"/>
          </ac:graphicFrameMkLst>
        </pc:graphicFrameChg>
        <pc:graphicFrameChg chg="add mod">
          <ac:chgData name="Leonard Fernando" userId="9602231002f29d14" providerId="LiveId" clId="{B3B1B1F5-2C2B-884A-AEA5-350F53431A4A}" dt="2020-07-03T05:35:58.149" v="1372"/>
          <ac:graphicFrameMkLst>
            <pc:docMk/>
            <pc:sldMk cId="2680021685" sldId="261"/>
            <ac:graphicFrameMk id="17" creationId="{D5B77280-88CB-6F4C-BC66-C784310EC817}"/>
          </ac:graphicFrameMkLst>
        </pc:graphicFrameChg>
        <pc:graphicFrameChg chg="del">
          <ac:chgData name="Leonard Fernando" userId="9602231002f29d14" providerId="LiveId" clId="{B3B1B1F5-2C2B-884A-AEA5-350F53431A4A}" dt="2020-07-03T05:32:09.187" v="1325" actId="478"/>
          <ac:graphicFrameMkLst>
            <pc:docMk/>
            <pc:sldMk cId="2680021685" sldId="261"/>
            <ac:graphicFrameMk id="18" creationId="{A33DAC08-CD05-D845-ADB6-C39CD5A2F91B}"/>
          </ac:graphicFrameMkLst>
        </pc:graphicFrameChg>
        <pc:graphicFrameChg chg="add mod">
          <ac:chgData name="Leonard Fernando" userId="9602231002f29d14" providerId="LiveId" clId="{B3B1B1F5-2C2B-884A-AEA5-350F53431A4A}" dt="2020-07-03T05:37:24.387" v="1380" actId="255"/>
          <ac:graphicFrameMkLst>
            <pc:docMk/>
            <pc:sldMk cId="2680021685" sldId="261"/>
            <ac:graphicFrameMk id="19" creationId="{D5B77280-88CB-6F4C-BC66-C784310EC817}"/>
          </ac:graphicFrameMkLst>
        </pc:graphicFrameChg>
        <pc:graphicFrameChg chg="add mod">
          <ac:chgData name="Leonard Fernando" userId="9602231002f29d14" providerId="LiveId" clId="{B3B1B1F5-2C2B-884A-AEA5-350F53431A4A}" dt="2020-07-03T05:37:50.753" v="1383"/>
          <ac:graphicFrameMkLst>
            <pc:docMk/>
            <pc:sldMk cId="2680021685" sldId="261"/>
            <ac:graphicFrameMk id="20" creationId="{9A2A5830-D26F-C049-92A8-67176B42CC7C}"/>
          </ac:graphicFrameMkLst>
        </pc:graphicFrameChg>
        <pc:graphicFrameChg chg="add mod">
          <ac:chgData name="Leonard Fernando" userId="9602231002f29d14" providerId="LiveId" clId="{B3B1B1F5-2C2B-884A-AEA5-350F53431A4A}" dt="2020-07-03T05:39:11.587" v="1394" actId="255"/>
          <ac:graphicFrameMkLst>
            <pc:docMk/>
            <pc:sldMk cId="2680021685" sldId="261"/>
            <ac:graphicFrameMk id="21" creationId="{9A2A5830-D26F-C049-92A8-67176B42CC7C}"/>
          </ac:graphicFrameMkLst>
        </pc:graphicFrameChg>
      </pc:sldChg>
      <pc:sldChg chg="addSp delSp modSp add del">
        <pc:chgData name="Leonard Fernando" userId="9602231002f29d14" providerId="LiveId" clId="{B3B1B1F5-2C2B-884A-AEA5-350F53431A4A}" dt="2020-07-03T00:50:27.729" v="801" actId="2696"/>
        <pc:sldMkLst>
          <pc:docMk/>
          <pc:sldMk cId="684295477" sldId="262"/>
        </pc:sldMkLst>
        <pc:spChg chg="add mod">
          <ac:chgData name="Leonard Fernando" userId="9602231002f29d14" providerId="LiveId" clId="{B3B1B1F5-2C2B-884A-AEA5-350F53431A4A}" dt="2020-06-23T07:46:09.904" v="667" actId="255"/>
          <ac:spMkLst>
            <pc:docMk/>
            <pc:sldMk cId="684295477" sldId="262"/>
            <ac:spMk id="12" creationId="{B5C26742-DB1C-EA48-A357-0DA4CE5FA499}"/>
          </ac:spMkLst>
        </pc:spChg>
        <pc:spChg chg="mod">
          <ac:chgData name="Leonard Fernando" userId="9602231002f29d14" providerId="LiveId" clId="{B3B1B1F5-2C2B-884A-AEA5-350F53431A4A}" dt="2020-06-23T07:52:23.845" v="679" actId="14100"/>
          <ac:spMkLst>
            <pc:docMk/>
            <pc:sldMk cId="684295477" sldId="262"/>
            <ac:spMk id="151" creationId="{00000000-0000-0000-0000-000000000000}"/>
          </ac:spMkLst>
        </pc:spChg>
        <pc:spChg chg="mod">
          <ac:chgData name="Leonard Fernando" userId="9602231002f29d14" providerId="LiveId" clId="{B3B1B1F5-2C2B-884A-AEA5-350F53431A4A}" dt="2020-07-02T23:30:49.133" v="729" actId="20577"/>
          <ac:spMkLst>
            <pc:docMk/>
            <pc:sldMk cId="684295477" sldId="262"/>
            <ac:spMk id="152" creationId="{00000000-0000-0000-0000-000000000000}"/>
          </ac:spMkLst>
        </pc:spChg>
        <pc:spChg chg="mod">
          <ac:chgData name="Leonard Fernando" userId="9602231002f29d14" providerId="LiveId" clId="{B3B1B1F5-2C2B-884A-AEA5-350F53431A4A}" dt="2020-07-02T23:30:53.193" v="740" actId="20577"/>
          <ac:spMkLst>
            <pc:docMk/>
            <pc:sldMk cId="684295477" sldId="262"/>
            <ac:spMk id="153" creationId="{00000000-0000-0000-0000-000000000000}"/>
          </ac:spMkLst>
        </pc:spChg>
        <pc:graphicFrameChg chg="add mod">
          <ac:chgData name="Leonard Fernando" userId="9602231002f29d14" providerId="LiveId" clId="{B3B1B1F5-2C2B-884A-AEA5-350F53431A4A}" dt="2020-06-23T07:40:00.964" v="150"/>
          <ac:graphicFrameMkLst>
            <pc:docMk/>
            <pc:sldMk cId="684295477" sldId="262"/>
            <ac:graphicFrameMk id="7" creationId="{24C2BF9F-525A-C24E-AB7E-40FD95E5421B}"/>
          </ac:graphicFrameMkLst>
        </pc:graphicFrameChg>
        <pc:graphicFrameChg chg="add mod">
          <ac:chgData name="Leonard Fernando" userId="9602231002f29d14" providerId="LiveId" clId="{B3B1B1F5-2C2B-884A-AEA5-350F53431A4A}" dt="2020-06-23T07:40:16.359" v="156" actId="2085"/>
          <ac:graphicFrameMkLst>
            <pc:docMk/>
            <pc:sldMk cId="684295477" sldId="262"/>
            <ac:graphicFrameMk id="8" creationId="{24C2BF9F-525A-C24E-AB7E-40FD95E5421B}"/>
          </ac:graphicFrameMkLst>
        </pc:graphicFrameChg>
        <pc:graphicFrameChg chg="add mod">
          <ac:chgData name="Leonard Fernando" userId="9602231002f29d14" providerId="LiveId" clId="{B3B1B1F5-2C2B-884A-AEA5-350F53431A4A}" dt="2020-06-23T07:41:04.117" v="159"/>
          <ac:graphicFrameMkLst>
            <pc:docMk/>
            <pc:sldMk cId="684295477" sldId="262"/>
            <ac:graphicFrameMk id="9" creationId="{6DD08D1B-9A55-764B-BC16-0EEAB130606B}"/>
          </ac:graphicFrameMkLst>
        </pc:graphicFrameChg>
        <pc:graphicFrameChg chg="add mod">
          <ac:chgData name="Leonard Fernando" userId="9602231002f29d14" providerId="LiveId" clId="{B3B1B1F5-2C2B-884A-AEA5-350F53431A4A}" dt="2020-07-02T23:51:01.860" v="744" actId="14100"/>
          <ac:graphicFrameMkLst>
            <pc:docMk/>
            <pc:sldMk cId="684295477" sldId="262"/>
            <ac:graphicFrameMk id="10" creationId="{6DD08D1B-9A55-764B-BC16-0EEAB130606B}"/>
          </ac:graphicFrameMkLst>
        </pc:graphicFrameChg>
        <pc:graphicFrameChg chg="add mod">
          <ac:chgData name="Leonard Fernando" userId="9602231002f29d14" providerId="LiveId" clId="{B3B1B1F5-2C2B-884A-AEA5-350F53431A4A}" dt="2020-06-23T07:43:51.877" v="356"/>
          <ac:graphicFrameMkLst>
            <pc:docMk/>
            <pc:sldMk cId="684295477" sldId="262"/>
            <ac:graphicFrameMk id="11" creationId="{6DD08D1B-9A55-764B-BC16-0EEAB130606B}"/>
          </ac:graphicFrameMkLst>
        </pc:graphicFrameChg>
        <pc:graphicFrameChg chg="del">
          <ac:chgData name="Leonard Fernando" userId="9602231002f29d14" providerId="LiveId" clId="{B3B1B1F5-2C2B-884A-AEA5-350F53431A4A}" dt="2020-06-23T07:39:46.845" v="148" actId="478"/>
          <ac:graphicFrameMkLst>
            <pc:docMk/>
            <pc:sldMk cId="684295477" sldId="262"/>
            <ac:graphicFrameMk id="16" creationId="{8F6A7D5E-B6BF-5041-8C02-EA312F611FBC}"/>
          </ac:graphicFrameMkLst>
        </pc:graphicFrameChg>
        <pc:graphicFrameChg chg="del">
          <ac:chgData name="Leonard Fernando" userId="9602231002f29d14" providerId="LiveId" clId="{B3B1B1F5-2C2B-884A-AEA5-350F53431A4A}" dt="2020-06-23T07:40:52.958" v="157" actId="478"/>
          <ac:graphicFrameMkLst>
            <pc:docMk/>
            <pc:sldMk cId="684295477" sldId="262"/>
            <ac:graphicFrameMk id="18" creationId="{A33DAC08-CD05-D845-ADB6-C39CD5A2F91B}"/>
          </ac:graphicFrameMkLst>
        </pc:graphicFrameChg>
      </pc:sldChg>
      <pc:sldChg chg="addSp delSp modSp add">
        <pc:chgData name="Leonard Fernando" userId="9602231002f29d14" providerId="LiveId" clId="{B3B1B1F5-2C2B-884A-AEA5-350F53431A4A}" dt="2020-07-03T05:35:07.092" v="1368"/>
        <pc:sldMkLst>
          <pc:docMk/>
          <pc:sldMk cId="2035606132" sldId="262"/>
        </pc:sldMkLst>
        <pc:spChg chg="mod">
          <ac:chgData name="Leonard Fernando" userId="9602231002f29d14" providerId="LiveId" clId="{B3B1B1F5-2C2B-884A-AEA5-350F53431A4A}" dt="2020-07-03T04:43:54.285" v="1315" actId="20577"/>
          <ac:spMkLst>
            <pc:docMk/>
            <pc:sldMk cId="2035606132" sldId="262"/>
            <ac:spMk id="2" creationId="{4DB677B4-EA45-2F44-BE75-5AB07866C911}"/>
          </ac:spMkLst>
        </pc:spChg>
        <pc:spChg chg="mod">
          <ac:chgData name="Leonard Fernando" userId="9602231002f29d14" providerId="LiveId" clId="{B3B1B1F5-2C2B-884A-AEA5-350F53431A4A}" dt="2020-07-03T01:56:59.914" v="862" actId="20577"/>
          <ac:spMkLst>
            <pc:docMk/>
            <pc:sldMk cId="2035606132" sldId="262"/>
            <ac:spMk id="152" creationId="{00000000-0000-0000-0000-000000000000}"/>
          </ac:spMkLst>
        </pc:spChg>
        <pc:spChg chg="mod">
          <ac:chgData name="Leonard Fernando" userId="9602231002f29d14" providerId="LiveId" clId="{B3B1B1F5-2C2B-884A-AEA5-350F53431A4A}" dt="2020-07-03T01:57:24.642" v="880" actId="20577"/>
          <ac:spMkLst>
            <pc:docMk/>
            <pc:sldMk cId="2035606132" sldId="262"/>
            <ac:spMk id="153" creationId="{00000000-0000-0000-0000-000000000000}"/>
          </ac:spMkLst>
        </pc:spChg>
        <pc:graphicFrameChg chg="del">
          <ac:chgData name="Leonard Fernando" userId="9602231002f29d14" providerId="LiveId" clId="{B3B1B1F5-2C2B-884A-AEA5-350F53431A4A}" dt="2020-07-03T02:06:14.673" v="893" actId="478"/>
          <ac:graphicFrameMkLst>
            <pc:docMk/>
            <pc:sldMk cId="2035606132" sldId="262"/>
            <ac:graphicFrameMk id="10" creationId="{5C411521-EA58-2744-B88B-958CD7902AED}"/>
          </ac:graphicFrameMkLst>
        </pc:graphicFrameChg>
        <pc:graphicFrameChg chg="del">
          <ac:chgData name="Leonard Fernando" userId="9602231002f29d14" providerId="LiveId" clId="{B3B1B1F5-2C2B-884A-AEA5-350F53431A4A}" dt="2020-07-03T02:07:35.659" v="901" actId="478"/>
          <ac:graphicFrameMkLst>
            <pc:docMk/>
            <pc:sldMk cId="2035606132" sldId="262"/>
            <ac:graphicFrameMk id="11" creationId="{85CA6D44-17A4-164A-92E5-7AF6FA7417C2}"/>
          </ac:graphicFrameMkLst>
        </pc:graphicFrameChg>
        <pc:graphicFrameChg chg="add mod">
          <ac:chgData name="Leonard Fernando" userId="9602231002f29d14" providerId="LiveId" clId="{B3B1B1F5-2C2B-884A-AEA5-350F53431A4A}" dt="2020-07-03T01:58:10.431" v="885"/>
          <ac:graphicFrameMkLst>
            <pc:docMk/>
            <pc:sldMk cId="2035606132" sldId="262"/>
            <ac:graphicFrameMk id="12" creationId="{3B529293-E96C-EC46-9357-8588291D1B15}"/>
          </ac:graphicFrameMkLst>
        </pc:graphicFrameChg>
        <pc:graphicFrameChg chg="add mod">
          <ac:chgData name="Leonard Fernando" userId="9602231002f29d14" providerId="LiveId" clId="{B3B1B1F5-2C2B-884A-AEA5-350F53431A4A}" dt="2020-07-03T01:58:20.140" v="887"/>
          <ac:graphicFrameMkLst>
            <pc:docMk/>
            <pc:sldMk cId="2035606132" sldId="262"/>
            <ac:graphicFrameMk id="13" creationId="{3B529293-E96C-EC46-9357-8588291D1B15}"/>
          </ac:graphicFrameMkLst>
        </pc:graphicFrameChg>
        <pc:graphicFrameChg chg="add del mod">
          <ac:chgData name="Leonard Fernando" userId="9602231002f29d14" providerId="LiveId" clId="{B3B1B1F5-2C2B-884A-AEA5-350F53431A4A}" dt="2020-07-03T02:19:22.324" v="924" actId="478"/>
          <ac:graphicFrameMkLst>
            <pc:docMk/>
            <pc:sldMk cId="2035606132" sldId="262"/>
            <ac:graphicFrameMk id="14" creationId="{3B529293-E96C-EC46-9357-8588291D1B15}"/>
          </ac:graphicFrameMkLst>
        </pc:graphicFrameChg>
        <pc:graphicFrameChg chg="add mod">
          <ac:chgData name="Leonard Fernando" userId="9602231002f29d14" providerId="LiveId" clId="{B3B1B1F5-2C2B-884A-AEA5-350F53431A4A}" dt="2020-07-03T02:06:27.883" v="895"/>
          <ac:graphicFrameMkLst>
            <pc:docMk/>
            <pc:sldMk cId="2035606132" sldId="262"/>
            <ac:graphicFrameMk id="15" creationId="{A79757E5-4126-404F-A192-D4A9CC4FABF3}"/>
          </ac:graphicFrameMkLst>
        </pc:graphicFrameChg>
        <pc:graphicFrameChg chg="del">
          <ac:chgData name="Leonard Fernando" userId="9602231002f29d14" providerId="LiveId" clId="{B3B1B1F5-2C2B-884A-AEA5-350F53431A4A}" dt="2020-07-03T01:57:58.240" v="881" actId="478"/>
          <ac:graphicFrameMkLst>
            <pc:docMk/>
            <pc:sldMk cId="2035606132" sldId="262"/>
            <ac:graphicFrameMk id="16" creationId="{8F6A7D5E-B6BF-5041-8C02-EA312F611FBC}"/>
          </ac:graphicFrameMkLst>
        </pc:graphicFrameChg>
        <pc:graphicFrameChg chg="add mod">
          <ac:chgData name="Leonard Fernando" userId="9602231002f29d14" providerId="LiveId" clId="{B3B1B1F5-2C2B-884A-AEA5-350F53431A4A}" dt="2020-07-03T05:34:58.116" v="1367"/>
          <ac:graphicFrameMkLst>
            <pc:docMk/>
            <pc:sldMk cId="2035606132" sldId="262"/>
            <ac:graphicFrameMk id="17" creationId="{A79757E5-4126-404F-A192-D4A9CC4FABF3}"/>
          </ac:graphicFrameMkLst>
        </pc:graphicFrameChg>
        <pc:graphicFrameChg chg="del">
          <ac:chgData name="Leonard Fernando" userId="9602231002f29d14" providerId="LiveId" clId="{B3B1B1F5-2C2B-884A-AEA5-350F53431A4A}" dt="2020-07-03T02:06:11.289" v="892" actId="478"/>
          <ac:graphicFrameMkLst>
            <pc:docMk/>
            <pc:sldMk cId="2035606132" sldId="262"/>
            <ac:graphicFrameMk id="18" creationId="{A33DAC08-CD05-D845-ADB6-C39CD5A2F91B}"/>
          </ac:graphicFrameMkLst>
        </pc:graphicFrameChg>
        <pc:graphicFrameChg chg="add mod">
          <ac:chgData name="Leonard Fernando" userId="9602231002f29d14" providerId="LiveId" clId="{B3B1B1F5-2C2B-884A-AEA5-350F53431A4A}" dt="2020-07-03T02:08:15.412" v="909"/>
          <ac:graphicFrameMkLst>
            <pc:docMk/>
            <pc:sldMk cId="2035606132" sldId="262"/>
            <ac:graphicFrameMk id="19" creationId="{FB3118DD-9025-FC4A-BC1E-411B403E55E1}"/>
          </ac:graphicFrameMkLst>
        </pc:graphicFrameChg>
        <pc:graphicFrameChg chg="add mod">
          <ac:chgData name="Leonard Fernando" userId="9602231002f29d14" providerId="LiveId" clId="{B3B1B1F5-2C2B-884A-AEA5-350F53431A4A}" dt="2020-07-03T02:08:25.643" v="911"/>
          <ac:graphicFrameMkLst>
            <pc:docMk/>
            <pc:sldMk cId="2035606132" sldId="262"/>
            <ac:graphicFrameMk id="20" creationId="{FB3118DD-9025-FC4A-BC1E-411B403E55E1}"/>
          </ac:graphicFrameMkLst>
        </pc:graphicFrameChg>
        <pc:graphicFrameChg chg="add mod">
          <ac:chgData name="Leonard Fernando" userId="9602231002f29d14" providerId="LiveId" clId="{B3B1B1F5-2C2B-884A-AEA5-350F53431A4A}" dt="2020-07-03T05:35:07.092" v="1368"/>
          <ac:graphicFrameMkLst>
            <pc:docMk/>
            <pc:sldMk cId="2035606132" sldId="262"/>
            <ac:graphicFrameMk id="21" creationId="{FB3118DD-9025-FC4A-BC1E-411B403E55E1}"/>
          </ac:graphicFrameMkLst>
        </pc:graphicFrameChg>
        <pc:graphicFrameChg chg="add mod">
          <ac:chgData name="Leonard Fernando" userId="9602231002f29d14" providerId="LiveId" clId="{B3B1B1F5-2C2B-884A-AEA5-350F53431A4A}" dt="2020-07-03T02:19:33.073" v="926"/>
          <ac:graphicFrameMkLst>
            <pc:docMk/>
            <pc:sldMk cId="2035606132" sldId="262"/>
            <ac:graphicFrameMk id="22" creationId="{3B529293-E96C-EC46-9357-8588291D1B15}"/>
          </ac:graphicFrameMkLst>
        </pc:graphicFrameChg>
        <pc:graphicFrameChg chg="add mod">
          <ac:chgData name="Leonard Fernando" userId="9602231002f29d14" providerId="LiveId" clId="{B3B1B1F5-2C2B-884A-AEA5-350F53431A4A}" dt="2020-07-03T05:34:49.592" v="1366"/>
          <ac:graphicFrameMkLst>
            <pc:docMk/>
            <pc:sldMk cId="2035606132" sldId="262"/>
            <ac:graphicFrameMk id="23" creationId="{3B529293-E96C-EC46-9357-8588291D1B15}"/>
          </ac:graphicFrameMkLst>
        </pc:graphicFrameChg>
      </pc:sldChg>
      <pc:sldChg chg="addSp delSp modSp add del">
        <pc:chgData name="Leonard Fernando" userId="9602231002f29d14" providerId="LiveId" clId="{B3B1B1F5-2C2B-884A-AEA5-350F53431A4A}" dt="2020-06-23T07:25:19.578" v="32" actId="2696"/>
        <pc:sldMkLst>
          <pc:docMk/>
          <pc:sldMk cId="1287586100" sldId="263"/>
        </pc:sldMkLst>
        <pc:graphicFrameChg chg="add del mod">
          <ac:chgData name="Leonard Fernando" userId="9602231002f29d14" providerId="LiveId" clId="{B3B1B1F5-2C2B-884A-AEA5-350F53431A4A}" dt="2020-06-23T07:05:33.812" v="8" actId="478"/>
          <ac:graphicFrameMkLst>
            <pc:docMk/>
            <pc:sldMk cId="1287586100" sldId="263"/>
            <ac:graphicFrameMk id="2" creationId="{A33DAC08-CD05-D845-ADB6-C39CD5A2F91B}"/>
          </ac:graphicFrameMkLst>
        </pc:graphicFrameChg>
        <pc:graphicFrameChg chg="add mod">
          <ac:chgData name="Leonard Fernando" userId="9602231002f29d14" providerId="LiveId" clId="{B3B1B1F5-2C2B-884A-AEA5-350F53431A4A}" dt="2020-06-23T07:05:42.361" v="9"/>
          <ac:graphicFrameMkLst>
            <pc:docMk/>
            <pc:sldMk cId="1287586100" sldId="263"/>
            <ac:graphicFrameMk id="3" creationId="{5F28AE94-B614-8E49-B8EE-C4EC88E088E6}"/>
          </ac:graphicFrameMkLst>
        </pc:graphicFrameChg>
        <pc:graphicFrameChg chg="add del mod">
          <ac:chgData name="Leonard Fernando" userId="9602231002f29d14" providerId="LiveId" clId="{B3B1B1F5-2C2B-884A-AEA5-350F53431A4A}" dt="2020-06-23T07:12:22.169" v="19" actId="478"/>
          <ac:graphicFrameMkLst>
            <pc:docMk/>
            <pc:sldMk cId="1287586100" sldId="263"/>
            <ac:graphicFrameMk id="3" creationId="{A33DAC08-CD05-D845-ADB6-C39CD5A2F91B}"/>
          </ac:graphicFrameMkLst>
        </pc:graphicFrameChg>
        <pc:graphicFrameChg chg="add mod">
          <ac:chgData name="Leonard Fernando" userId="9602231002f29d14" providerId="LiveId" clId="{B3B1B1F5-2C2B-884A-AEA5-350F53431A4A}" dt="2020-06-23T07:14:24.556" v="20"/>
          <ac:graphicFrameMkLst>
            <pc:docMk/>
            <pc:sldMk cId="1287586100" sldId="263"/>
            <ac:graphicFrameMk id="4" creationId="{8F6A7D5E-B6BF-5041-8C02-EA312F611FBC}"/>
          </ac:graphicFrameMkLst>
        </pc:graphicFrameChg>
        <pc:graphicFrameChg chg="add mod">
          <ac:chgData name="Leonard Fernando" userId="9602231002f29d14" providerId="LiveId" clId="{B3B1B1F5-2C2B-884A-AEA5-350F53431A4A}" dt="2020-06-23T07:05:55.394" v="10"/>
          <ac:graphicFrameMkLst>
            <pc:docMk/>
            <pc:sldMk cId="1287586100" sldId="263"/>
            <ac:graphicFrameMk id="4" creationId="{BE9FADDF-6E84-6642-9E1B-F674A4C87861}"/>
          </ac:graphicFrameMkLst>
        </pc:graphicFrameChg>
        <pc:graphicFrameChg chg="add del mod">
          <ac:chgData name="Leonard Fernando" userId="9602231002f29d14" providerId="LiveId" clId="{B3B1B1F5-2C2B-884A-AEA5-350F53431A4A}" dt="2020-06-23T07:15:33.881" v="22" actId="478"/>
          <ac:graphicFrameMkLst>
            <pc:docMk/>
            <pc:sldMk cId="1287586100" sldId="263"/>
            <ac:graphicFrameMk id="5" creationId="{56785B75-4ED9-104C-8128-473AD6C2BB33}"/>
          </ac:graphicFrameMkLst>
        </pc:graphicFrameChg>
        <pc:graphicFrameChg chg="add del mod">
          <ac:chgData name="Leonard Fernando" userId="9602231002f29d14" providerId="LiveId" clId="{B3B1B1F5-2C2B-884A-AEA5-350F53431A4A}" dt="2020-06-23T07:06:03.863" v="12" actId="478"/>
          <ac:graphicFrameMkLst>
            <pc:docMk/>
            <pc:sldMk cId="1287586100" sldId="263"/>
            <ac:graphicFrameMk id="5" creationId="{A33DAC08-CD05-D845-ADB6-C39CD5A2F91B}"/>
          </ac:graphicFrameMkLst>
        </pc:graphicFrameChg>
        <pc:graphicFrameChg chg="add mod">
          <ac:chgData name="Leonard Fernando" userId="9602231002f29d14" providerId="LiveId" clId="{B3B1B1F5-2C2B-884A-AEA5-350F53431A4A}" dt="2020-06-23T07:06:18.662" v="13"/>
          <ac:graphicFrameMkLst>
            <pc:docMk/>
            <pc:sldMk cId="1287586100" sldId="263"/>
            <ac:graphicFrameMk id="6" creationId="{36379945-39B4-AD44-B541-DE082F3BF4CE}"/>
          </ac:graphicFrameMkLst>
        </pc:graphicFrameChg>
        <pc:graphicFrameChg chg="add mod">
          <ac:chgData name="Leonard Fernando" userId="9602231002f29d14" providerId="LiveId" clId="{B3B1B1F5-2C2B-884A-AEA5-350F53431A4A}" dt="2020-06-23T07:06:41.963" v="15"/>
          <ac:graphicFrameMkLst>
            <pc:docMk/>
            <pc:sldMk cId="1287586100" sldId="263"/>
            <ac:graphicFrameMk id="7" creationId="{A33DAC08-CD05-D845-ADB6-C39CD5A2F91B}"/>
          </ac:graphicFrameMkLst>
        </pc:graphicFrameChg>
        <pc:graphicFrameChg chg="add del mod">
          <ac:chgData name="Leonard Fernando" userId="9602231002f29d14" providerId="LiveId" clId="{B3B1B1F5-2C2B-884A-AEA5-350F53431A4A}" dt="2020-06-23T07:07:50.427" v="17" actId="478"/>
          <ac:graphicFrameMkLst>
            <pc:docMk/>
            <pc:sldMk cId="1287586100" sldId="263"/>
            <ac:graphicFrameMk id="8" creationId="{A33DAC08-CD05-D845-ADB6-C39CD5A2F91B}"/>
          </ac:graphicFrameMkLst>
        </pc:graphicFrameChg>
      </pc:sldChg>
      <pc:sldChg chg="add del">
        <pc:chgData name="Leonard Fernando" userId="9602231002f29d14" providerId="LiveId" clId="{B3B1B1F5-2C2B-884A-AEA5-350F53431A4A}" dt="2020-06-23T07:23:42.373" v="25" actId="2696"/>
        <pc:sldMkLst>
          <pc:docMk/>
          <pc:sldMk cId="1291320166" sldId="264"/>
        </pc:sldMkLst>
      </pc:sldChg>
      <pc:sldChg chg="add del">
        <pc:chgData name="Leonard Fernando" userId="9602231002f29d14" providerId="LiveId" clId="{B3B1B1F5-2C2B-884A-AEA5-350F53431A4A}" dt="2020-06-23T07:23:43.925" v="27" actId="2696"/>
        <pc:sldMkLst>
          <pc:docMk/>
          <pc:sldMk cId="89013504" sldId="265"/>
        </pc:sldMkLst>
      </pc:sldChg>
      <pc:sldChg chg="add del">
        <pc:chgData name="Leonard Fernando" userId="9602231002f29d14" providerId="LiveId" clId="{B3B1B1F5-2C2B-884A-AEA5-350F53431A4A}" dt="2020-06-23T07:23:43.477" v="26" actId="2696"/>
        <pc:sldMkLst>
          <pc:docMk/>
          <pc:sldMk cId="47990802" sldId="266"/>
        </pc:sldMkLst>
      </pc:sldChg>
      <pc:sldChg chg="add del">
        <pc:chgData name="Leonard Fernando" userId="9602231002f29d14" providerId="LiveId" clId="{B3B1B1F5-2C2B-884A-AEA5-350F53431A4A}" dt="2020-06-23T07:25:16.480" v="31" actId="2696"/>
        <pc:sldMkLst>
          <pc:docMk/>
          <pc:sldMk cId="3237979678" sldId="267"/>
        </pc:sldMkLst>
      </pc:sldChg>
      <pc:sldChg chg="add del">
        <pc:chgData name="Leonard Fernando" userId="9602231002f29d14" providerId="LiveId" clId="{B3B1B1F5-2C2B-884A-AEA5-350F53431A4A}" dt="2020-06-23T07:23:40.022" v="24" actId="2696"/>
        <pc:sldMkLst>
          <pc:docMk/>
          <pc:sldMk cId="1973839997" sldId="268"/>
        </pc:sldMkLst>
      </pc:sldChg>
      <pc:sldChg chg="add del">
        <pc:chgData name="Leonard Fernando" userId="9602231002f29d14" providerId="LiveId" clId="{B3B1B1F5-2C2B-884A-AEA5-350F53431A4A}" dt="2020-06-23T07:25:15.359" v="30" actId="2696"/>
        <pc:sldMkLst>
          <pc:docMk/>
          <pc:sldMk cId="2913448186" sldId="268"/>
        </pc:sldMkLst>
      </pc:sldChg>
      <pc:sldMasterChg chg="delSldLayout">
        <pc:chgData name="Leonard Fernando" userId="9602231002f29d14" providerId="LiveId" clId="{B3B1B1F5-2C2B-884A-AEA5-350F53431A4A}" dt="2020-06-23T07:25:19.584" v="33" actId="2696"/>
        <pc:sldMasterMkLst>
          <pc:docMk/>
          <pc:sldMasterMk cId="0" sldId="2147483648"/>
        </pc:sldMasterMkLst>
        <pc:sldLayoutChg chg="del">
          <pc:chgData name="Leonard Fernando" userId="9602231002f29d14" providerId="LiveId" clId="{B3B1B1F5-2C2B-884A-AEA5-350F53431A4A}" dt="2020-06-23T07:25:19.584" v="33" actId="2696"/>
          <pc:sldLayoutMkLst>
            <pc:docMk/>
            <pc:sldMasterMk cId="0" sldId="2147483648"/>
            <pc:sldLayoutMk cId="0" sldId="2147483649"/>
          </pc:sldLayoutMkLst>
        </pc:sldLayoutChg>
      </pc:sldMasterChg>
    </pc:docChg>
  </pc:docChgLst>
  <pc:docChgLst>
    <pc:chgData name="Leonard Fernando" userId="9602231002f29d14" providerId="Windows Live" clId="Web-{CDC7E59D-0CB7-44A5-987D-330FE5E4F58A}"/>
    <pc:docChg chg="modSld">
      <pc:chgData name="Leonard Fernando" userId="9602231002f29d14" providerId="Windows Live" clId="Web-{CDC7E59D-0CB7-44A5-987D-330FE5E4F58A}" dt="2020-06-02T02:57:54.300" v="342" actId="1076"/>
      <pc:docMkLst>
        <pc:docMk/>
      </pc:docMkLst>
      <pc:sldChg chg="modSp modNotes">
        <pc:chgData name="Leonard Fernando" userId="9602231002f29d14" providerId="Windows Live" clId="Web-{CDC7E59D-0CB7-44A5-987D-330FE5E4F58A}" dt="2020-06-02T02:57:54.300" v="342" actId="1076"/>
        <pc:sldMkLst>
          <pc:docMk/>
          <pc:sldMk cId="3677689007" sldId="257"/>
        </pc:sldMkLst>
        <pc:spChg chg="mod">
          <ac:chgData name="Leonard Fernando" userId="9602231002f29d14" providerId="Windows Live" clId="Web-{CDC7E59D-0CB7-44A5-987D-330FE5E4F58A}" dt="2020-06-02T02:57:33.659" v="340" actId="1076"/>
          <ac:spMkLst>
            <pc:docMk/>
            <pc:sldMk cId="3677689007" sldId="257"/>
            <ac:spMk id="9" creationId="{C13F4057-7435-974D-A460-1DE3E6B69D25}"/>
          </ac:spMkLst>
        </pc:spChg>
        <pc:spChg chg="mod">
          <ac:chgData name="Leonard Fernando" userId="9602231002f29d14" providerId="Windows Live" clId="Web-{CDC7E59D-0CB7-44A5-987D-330FE5E4F58A}" dt="2020-06-02T02:57:44.691" v="341" actId="1076"/>
          <ac:spMkLst>
            <pc:docMk/>
            <pc:sldMk cId="3677689007" sldId="257"/>
            <ac:spMk id="10" creationId="{619A624F-C7D2-A24D-A94C-3B0976B121B8}"/>
          </ac:spMkLst>
        </pc:spChg>
        <pc:spChg chg="mod">
          <ac:chgData name="Leonard Fernando" userId="9602231002f29d14" providerId="Windows Live" clId="Web-{CDC7E59D-0CB7-44A5-987D-330FE5E4F58A}" dt="2020-06-02T02:57:54.300" v="342" actId="1076"/>
          <ac:spMkLst>
            <pc:docMk/>
            <pc:sldMk cId="3677689007" sldId="257"/>
            <ac:spMk id="12" creationId="{555F65CA-161A-B94F-9C7B-B19DDA06414E}"/>
          </ac:spMkLst>
        </pc:spChg>
        <pc:graphicFrameChg chg="mod">
          <ac:chgData name="Leonard Fernando" userId="9602231002f29d14" providerId="Windows Live" clId="Web-{CDC7E59D-0CB7-44A5-987D-330FE5E4F58A}" dt="2020-06-02T02:57:23.143" v="337" actId="14100"/>
          <ac:graphicFrameMkLst>
            <pc:docMk/>
            <pc:sldMk cId="3677689007" sldId="257"/>
            <ac:graphicFrameMk id="11" creationId="{4948593E-00C3-3C42-B0B2-360C5A5DC07F}"/>
          </ac:graphicFrameMkLst>
        </pc:graphicFrameChg>
        <pc:graphicFrameChg chg="mod">
          <ac:chgData name="Leonard Fernando" userId="9602231002f29d14" providerId="Windows Live" clId="Web-{CDC7E59D-0CB7-44A5-987D-330FE5E4F58A}" dt="2020-06-02T02:57:25.940" v="338" actId="14100"/>
          <ac:graphicFrameMkLst>
            <pc:docMk/>
            <pc:sldMk cId="3677689007" sldId="257"/>
            <ac:graphicFrameMk id="14" creationId="{1762CCAB-B040-F742-AE51-D837B3843A82}"/>
          </ac:graphicFrameMkLst>
        </pc:graphicFrameChg>
        <pc:graphicFrameChg chg="mod">
          <ac:chgData name="Leonard Fernando" userId="9602231002f29d14" providerId="Windows Live" clId="Web-{CDC7E59D-0CB7-44A5-987D-330FE5E4F58A}" dt="2020-06-02T02:57:28.784" v="339" actId="14100"/>
          <ac:graphicFrameMkLst>
            <pc:docMk/>
            <pc:sldMk cId="3677689007" sldId="257"/>
            <ac:graphicFrameMk id="17" creationId="{5CC6A3E0-0457-5445-AF04-6ECEFFE52A32}"/>
          </ac:graphicFrameMkLst>
        </pc:graphicFrameChg>
      </pc:sldChg>
      <pc:sldChg chg="modSp modNotes">
        <pc:chgData name="Leonard Fernando" userId="9602231002f29d14" providerId="Windows Live" clId="Web-{CDC7E59D-0CB7-44A5-987D-330FE5E4F58A}" dt="2020-06-02T02:32:47.557" v="59" actId="20577"/>
        <pc:sldMkLst>
          <pc:docMk/>
          <pc:sldMk cId="1862288328" sldId="258"/>
        </pc:sldMkLst>
        <pc:spChg chg="mod">
          <ac:chgData name="Leonard Fernando" userId="9602231002f29d14" providerId="Windows Live" clId="Web-{CDC7E59D-0CB7-44A5-987D-330FE5E4F58A}" dt="2020-06-02T02:31:37.819" v="42" actId="20577"/>
          <ac:spMkLst>
            <pc:docMk/>
            <pc:sldMk cId="1862288328" sldId="258"/>
            <ac:spMk id="7" creationId="{FAB57D9A-C4C0-B148-AF93-C2AD86AC902B}"/>
          </ac:spMkLst>
        </pc:spChg>
        <pc:spChg chg="mod">
          <ac:chgData name="Leonard Fernando" userId="9602231002f29d14" providerId="Windows Live" clId="Web-{CDC7E59D-0CB7-44A5-987D-330FE5E4F58A}" dt="2020-06-02T02:32:47.557" v="59" actId="20577"/>
          <ac:spMkLst>
            <pc:docMk/>
            <pc:sldMk cId="1862288328" sldId="258"/>
            <ac:spMk id="8" creationId="{FE8F9443-5C41-6B4A-89AF-F5DF105D93F7}"/>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themeOverride" Target="../theme/themeOverride1.xml"/><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oleObject" Target="https://d.docs.live.net/9602231002f29d14/Documents/Springboard%20Data%20Analytics%202020/Capstone/datasets_602199_1161300_disney_plus_shows.xlsx" TargetMode="External"/></Relationships>
</file>

<file path=ppt/charts/_rels/chart2.xml.rels><?xml version="1.0" encoding="UTF-8" standalone="yes"?>
<Relationships xmlns="http://schemas.openxmlformats.org/package/2006/relationships"><Relationship Id="rId3" Type="http://schemas.openxmlformats.org/officeDocument/2006/relationships/themeOverride" Target="../theme/themeOverride2.xml"/><Relationship Id="rId2" Type="http://schemas.microsoft.com/office/2011/relationships/chartColorStyle" Target="colors2.xml"/><Relationship Id="rId1" Type="http://schemas.microsoft.com/office/2011/relationships/chartStyle" Target="style2.xml"/><Relationship Id="rId5" Type="http://schemas.openxmlformats.org/officeDocument/2006/relationships/chartUserShapes" Target="../drawings/drawing1.xml"/><Relationship Id="rId4" Type="http://schemas.openxmlformats.org/officeDocument/2006/relationships/oleObject" Target="https://d.docs.live.net/9602231002f29d14/Documents/Springboard%20Data%20Analytics%202020/Capstone/datasets_602199_1161300_disney_plus_shows.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3.xml"/><Relationship Id="rId2" Type="http://schemas.microsoft.com/office/2011/relationships/chartColorStyle" Target="colors3.xml"/><Relationship Id="rId1" Type="http://schemas.microsoft.com/office/2011/relationships/chartStyle" Target="style3.xml"/><Relationship Id="rId5" Type="http://schemas.openxmlformats.org/officeDocument/2006/relationships/chartUserShapes" Target="../drawings/drawing2.xml"/><Relationship Id="rId4" Type="http://schemas.openxmlformats.org/officeDocument/2006/relationships/oleObject" Target="https://d.docs.live.net/9602231002f29d14/Documents/Springboard%20Data%20Analytics%202020/Capstone/datasets_602199_1161300_disney_plus_shows.xlsx" TargetMode="External"/></Relationships>
</file>

<file path=ppt/charts/_rels/chart4.xml.rels><?xml version="1.0" encoding="UTF-8" standalone="yes"?>
<Relationships xmlns="http://schemas.openxmlformats.org/package/2006/relationships"><Relationship Id="rId3" Type="http://schemas.openxmlformats.org/officeDocument/2006/relationships/themeOverride" Target="../theme/themeOverride4.xml"/><Relationship Id="rId2" Type="http://schemas.microsoft.com/office/2011/relationships/chartColorStyle" Target="colors4.xml"/><Relationship Id="rId1" Type="http://schemas.microsoft.com/office/2011/relationships/chartStyle" Target="style4.xml"/><Relationship Id="rId4" Type="http://schemas.openxmlformats.org/officeDocument/2006/relationships/oleObject" Target="file:////Users/codeleoko/Library/Containers/com.microsoft.Excel/Data/Library/Application%20Support/Microsoft/datasets_602199_1161300_disney_plus_shows%20(version%201).xlsb" TargetMode="External"/></Relationships>
</file>

<file path=ppt/charts/_rels/chart5.xml.rels><?xml version="1.0" encoding="UTF-8" standalone="yes"?>
<Relationships xmlns="http://schemas.openxmlformats.org/package/2006/relationships"><Relationship Id="rId3" Type="http://schemas.openxmlformats.org/officeDocument/2006/relationships/themeOverride" Target="../theme/themeOverride5.xml"/><Relationship Id="rId2" Type="http://schemas.microsoft.com/office/2011/relationships/chartColorStyle" Target="colors5.xml"/><Relationship Id="rId1" Type="http://schemas.microsoft.com/office/2011/relationships/chartStyle" Target="style5.xml"/><Relationship Id="rId4" Type="http://schemas.openxmlformats.org/officeDocument/2006/relationships/oleObject" Target="file:////Users/codeleoko/Library/Containers/com.microsoft.Excel/Data/Library/Application%20Support/Microsoft/datasets_602199_1161300_disney_plus_shows%20(version%201).xlsb" TargetMode="External"/></Relationships>
</file>

<file path=ppt/charts/_rels/chart6.xml.rels><?xml version="1.0" encoding="UTF-8" standalone="yes"?>
<Relationships xmlns="http://schemas.openxmlformats.org/package/2006/relationships"><Relationship Id="rId3" Type="http://schemas.openxmlformats.org/officeDocument/2006/relationships/themeOverride" Target="../theme/themeOverride6.xml"/><Relationship Id="rId2" Type="http://schemas.microsoft.com/office/2011/relationships/chartColorStyle" Target="colors6.xml"/><Relationship Id="rId1" Type="http://schemas.microsoft.com/office/2011/relationships/chartStyle" Target="style6.xml"/><Relationship Id="rId4" Type="http://schemas.openxmlformats.org/officeDocument/2006/relationships/oleObject" Target="https://d.docs.live.net/9602231002f29d14/Documents/Springboard%20Data%20Analytics%202020/Capstone/datasets_602199_1161300_disney_plus_shows.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[datasets_602199_1161300_disney_plus_shows.xlsx]disney+_pivots!PivotTable2</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Most</a:t>
            </a:r>
            <a:r>
              <a:rPr lang="en-US" baseline="0"/>
              <a:t> Frequent Genres in Genre 1</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'disney+_pivots'!$B$3</c:f>
              <c:strCache>
                <c:ptCount val="1"/>
                <c:pt idx="0">
                  <c:v>Total</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'disney+_pivots'!$A$4:$A$17</c:f>
              <c:strCache>
                <c:ptCount val="13"/>
                <c:pt idx="0">
                  <c:v>3</c:v>
                </c:pt>
                <c:pt idx="1">
                  <c:v>5</c:v>
                </c:pt>
                <c:pt idx="2">
                  <c:v>2</c:v>
                </c:pt>
                <c:pt idx="3">
                  <c:v>7</c:v>
                </c:pt>
                <c:pt idx="4">
                  <c:v>1</c:v>
                </c:pt>
                <c:pt idx="5">
                  <c:v>9</c:v>
                </c:pt>
                <c:pt idx="6">
                  <c:v>8</c:v>
                </c:pt>
                <c:pt idx="7">
                  <c:v>4</c:v>
                </c:pt>
                <c:pt idx="8">
                  <c:v>16</c:v>
                </c:pt>
                <c:pt idx="9">
                  <c:v>13</c:v>
                </c:pt>
                <c:pt idx="10">
                  <c:v>19</c:v>
                </c:pt>
                <c:pt idx="11">
                  <c:v>11</c:v>
                </c:pt>
                <c:pt idx="12">
                  <c:v>12</c:v>
                </c:pt>
              </c:strCache>
            </c:strRef>
          </c:cat>
          <c:val>
            <c:numRef>
              <c:f>'disney+_pivots'!$B$4:$B$17</c:f>
              <c:numCache>
                <c:formatCode>General</c:formatCode>
                <c:ptCount val="13"/>
                <c:pt idx="0">
                  <c:v>356</c:v>
                </c:pt>
                <c:pt idx="1">
                  <c:v>163</c:v>
                </c:pt>
                <c:pt idx="2">
                  <c:v>96</c:v>
                </c:pt>
                <c:pt idx="3">
                  <c:v>92</c:v>
                </c:pt>
                <c:pt idx="4">
                  <c:v>76</c:v>
                </c:pt>
                <c:pt idx="5">
                  <c:v>41</c:v>
                </c:pt>
                <c:pt idx="6">
                  <c:v>29</c:v>
                </c:pt>
                <c:pt idx="7">
                  <c:v>14</c:v>
                </c:pt>
                <c:pt idx="8">
                  <c:v>9</c:v>
                </c:pt>
                <c:pt idx="9">
                  <c:v>3</c:v>
                </c:pt>
                <c:pt idx="10">
                  <c:v>3</c:v>
                </c:pt>
                <c:pt idx="11">
                  <c:v>2</c:v>
                </c:pt>
                <c:pt idx="12">
                  <c:v>1</c:v>
                </c:pt>
              </c:numCache>
            </c:numRef>
          </c:val>
          <c:extLst>
            <c:ext xmlns:c16="http://schemas.microsoft.com/office/drawing/2014/chart" uri="{C3380CC4-5D6E-409C-BE32-E72D297353CC}">
              <c16:uniqueId val="{00000000-5A61-8441-9E04-CE0A0B8E5691}"/>
            </c:ext>
          </c:extLst>
        </c:ser>
        <c:dLbls>
          <c:showLegendKey val="0"/>
          <c:showVal val="0"/>
          <c:showCatName val="0"/>
          <c:showSerName val="0"/>
          <c:showPercent val="0"/>
          <c:showBubbleSize val="0"/>
        </c:dLbls>
        <c:gapWidth val="219"/>
        <c:overlap val="-27"/>
        <c:axId val="282529455"/>
        <c:axId val="282531135"/>
      </c:barChart>
      <c:catAx>
        <c:axId val="282529455"/>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dirty="0"/>
                  <a:t>Genre #</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2531135"/>
        <c:crosses val="autoZero"/>
        <c:auto val="1"/>
        <c:lblAlgn val="ctr"/>
        <c:lblOffset val="100"/>
        <c:noMultiLvlLbl val="0"/>
      </c:catAx>
      <c:valAx>
        <c:axId val="28253113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82529455"/>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[datasets_602199_1161300_disney_plus_shows.xlsx]disney+_pivots!PivotTable4</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baseline="0">
                <a:effectLst/>
              </a:rPr>
              <a:t>Most Frequent Genres in Genre 2</a:t>
            </a:r>
            <a:endParaRPr lang="en-US" sz="140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6"/>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'disney+_pivots'!$J$3</c:f>
              <c:strCache>
                <c:ptCount val="1"/>
                <c:pt idx="0">
                  <c:v>Total</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'disney+_pivots'!$I$4:$I$21</c:f>
              <c:strCache>
                <c:ptCount val="17"/>
                <c:pt idx="0">
                  <c:v>9</c:v>
                </c:pt>
                <c:pt idx="1">
                  <c:v>2</c:v>
                </c:pt>
                <c:pt idx="2">
                  <c:v>19</c:v>
                </c:pt>
                <c:pt idx="3">
                  <c:v>5</c:v>
                </c:pt>
                <c:pt idx="4">
                  <c:v>8</c:v>
                </c:pt>
                <c:pt idx="5">
                  <c:v>1</c:v>
                </c:pt>
                <c:pt idx="6">
                  <c:v>4</c:v>
                </c:pt>
                <c:pt idx="7">
                  <c:v>6</c:v>
                </c:pt>
                <c:pt idx="8">
                  <c:v>16</c:v>
                </c:pt>
                <c:pt idx="9">
                  <c:v>11</c:v>
                </c:pt>
                <c:pt idx="10">
                  <c:v>3</c:v>
                </c:pt>
                <c:pt idx="11">
                  <c:v>18</c:v>
                </c:pt>
                <c:pt idx="12">
                  <c:v>12</c:v>
                </c:pt>
                <c:pt idx="13">
                  <c:v>13</c:v>
                </c:pt>
                <c:pt idx="14">
                  <c:v>7</c:v>
                </c:pt>
                <c:pt idx="15">
                  <c:v>21</c:v>
                </c:pt>
                <c:pt idx="16">
                  <c:v>17</c:v>
                </c:pt>
              </c:strCache>
            </c:strRef>
          </c:cat>
          <c:val>
            <c:numRef>
              <c:f>'disney+_pivots'!$J$4:$J$21</c:f>
              <c:numCache>
                <c:formatCode>General</c:formatCode>
                <c:ptCount val="17"/>
                <c:pt idx="0">
                  <c:v>191</c:v>
                </c:pt>
                <c:pt idx="1">
                  <c:v>188</c:v>
                </c:pt>
                <c:pt idx="2">
                  <c:v>113</c:v>
                </c:pt>
                <c:pt idx="3">
                  <c:v>110</c:v>
                </c:pt>
                <c:pt idx="4">
                  <c:v>75</c:v>
                </c:pt>
                <c:pt idx="5">
                  <c:v>70</c:v>
                </c:pt>
                <c:pt idx="6">
                  <c:v>8</c:v>
                </c:pt>
                <c:pt idx="7">
                  <c:v>7</c:v>
                </c:pt>
                <c:pt idx="8">
                  <c:v>7</c:v>
                </c:pt>
                <c:pt idx="9">
                  <c:v>7</c:v>
                </c:pt>
                <c:pt idx="10">
                  <c:v>6</c:v>
                </c:pt>
                <c:pt idx="11">
                  <c:v>4</c:v>
                </c:pt>
                <c:pt idx="12">
                  <c:v>3</c:v>
                </c:pt>
                <c:pt idx="13">
                  <c:v>3</c:v>
                </c:pt>
                <c:pt idx="14">
                  <c:v>2</c:v>
                </c:pt>
                <c:pt idx="15">
                  <c:v>1</c:v>
                </c:pt>
                <c:pt idx="16">
                  <c:v>1</c:v>
                </c:pt>
              </c:numCache>
            </c:numRef>
          </c:val>
          <c:extLst>
            <c:ext xmlns:c16="http://schemas.microsoft.com/office/drawing/2014/chart" uri="{C3380CC4-5D6E-409C-BE32-E72D297353CC}">
              <c16:uniqueId val="{00000000-2218-4845-A2CA-AE884FABDE7F}"/>
            </c:ext>
          </c:extLst>
        </c:ser>
        <c:dLbls>
          <c:showLegendKey val="0"/>
          <c:showVal val="0"/>
          <c:showCatName val="0"/>
          <c:showSerName val="0"/>
          <c:showPercent val="0"/>
          <c:showBubbleSize val="0"/>
        </c:dLbls>
        <c:gapWidth val="219"/>
        <c:overlap val="-27"/>
        <c:axId val="278906143"/>
        <c:axId val="278864287"/>
      </c:barChart>
      <c:catAx>
        <c:axId val="27890614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8864287"/>
        <c:crosses val="autoZero"/>
        <c:auto val="1"/>
        <c:lblAlgn val="ctr"/>
        <c:lblOffset val="100"/>
        <c:noMultiLvlLbl val="0"/>
      </c:catAx>
      <c:valAx>
        <c:axId val="278864287"/>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890614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userShapes r:id="rId5"/>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pivotSource>
    <c:name>[datasets_602199_1161300_disney_plus_shows.xlsx]disney+_pivots!PivotTable5</c:name>
    <c:fmtId val="-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sz="1400" b="0" i="0" baseline="0">
                <a:effectLst/>
              </a:rPr>
              <a:t>Most Frequent Genres in Genre 3</a:t>
            </a:r>
            <a:endParaRPr lang="en-US" sz="1400">
              <a:effectLst/>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4"/>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'disney+_pivots'!$B$26</c:f>
              <c:strCache>
                <c:ptCount val="1"/>
                <c:pt idx="0">
                  <c:v>Total</c:v>
                </c:pt>
              </c:strCache>
            </c:strRef>
          </c:tx>
          <c:spPr>
            <a:solidFill>
              <a:schemeClr val="accent4"/>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8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'disney+_pivots'!$A$27:$A$45</c:f>
              <c:strCache>
                <c:ptCount val="18"/>
                <c:pt idx="0">
                  <c:v>9</c:v>
                </c:pt>
                <c:pt idx="1">
                  <c:v>5</c:v>
                </c:pt>
                <c:pt idx="2">
                  <c:v>1</c:v>
                </c:pt>
                <c:pt idx="3">
                  <c:v>2</c:v>
                </c:pt>
                <c:pt idx="4">
                  <c:v>8</c:v>
                </c:pt>
                <c:pt idx="5">
                  <c:v>18</c:v>
                </c:pt>
                <c:pt idx="6">
                  <c:v>17</c:v>
                </c:pt>
                <c:pt idx="7">
                  <c:v>12</c:v>
                </c:pt>
                <c:pt idx="8">
                  <c:v>6</c:v>
                </c:pt>
                <c:pt idx="9">
                  <c:v>3</c:v>
                </c:pt>
                <c:pt idx="10">
                  <c:v>13</c:v>
                </c:pt>
                <c:pt idx="11">
                  <c:v>21</c:v>
                </c:pt>
                <c:pt idx="12">
                  <c:v>16</c:v>
                </c:pt>
                <c:pt idx="13">
                  <c:v>14</c:v>
                </c:pt>
                <c:pt idx="14">
                  <c:v>11</c:v>
                </c:pt>
                <c:pt idx="15">
                  <c:v>19</c:v>
                </c:pt>
                <c:pt idx="16">
                  <c:v>4</c:v>
                </c:pt>
                <c:pt idx="17">
                  <c:v>15</c:v>
                </c:pt>
              </c:strCache>
            </c:strRef>
          </c:cat>
          <c:val>
            <c:numRef>
              <c:f>'disney+_pivots'!$B$27:$B$45</c:f>
              <c:numCache>
                <c:formatCode>General</c:formatCode>
                <c:ptCount val="18"/>
                <c:pt idx="0">
                  <c:v>181</c:v>
                </c:pt>
                <c:pt idx="1">
                  <c:v>175</c:v>
                </c:pt>
                <c:pt idx="2">
                  <c:v>99</c:v>
                </c:pt>
                <c:pt idx="3">
                  <c:v>86</c:v>
                </c:pt>
                <c:pt idx="4">
                  <c:v>46</c:v>
                </c:pt>
                <c:pt idx="5">
                  <c:v>37</c:v>
                </c:pt>
                <c:pt idx="6">
                  <c:v>15</c:v>
                </c:pt>
                <c:pt idx="7">
                  <c:v>15</c:v>
                </c:pt>
                <c:pt idx="8">
                  <c:v>7</c:v>
                </c:pt>
                <c:pt idx="9">
                  <c:v>7</c:v>
                </c:pt>
                <c:pt idx="10">
                  <c:v>5</c:v>
                </c:pt>
                <c:pt idx="11">
                  <c:v>5</c:v>
                </c:pt>
                <c:pt idx="12">
                  <c:v>4</c:v>
                </c:pt>
                <c:pt idx="13">
                  <c:v>4</c:v>
                </c:pt>
                <c:pt idx="14">
                  <c:v>4</c:v>
                </c:pt>
                <c:pt idx="15">
                  <c:v>3</c:v>
                </c:pt>
                <c:pt idx="16">
                  <c:v>2</c:v>
                </c:pt>
                <c:pt idx="17">
                  <c:v>1</c:v>
                </c:pt>
              </c:numCache>
            </c:numRef>
          </c:val>
          <c:extLst>
            <c:ext xmlns:c16="http://schemas.microsoft.com/office/drawing/2014/chart" uri="{C3380CC4-5D6E-409C-BE32-E72D297353CC}">
              <c16:uniqueId val="{00000000-E37F-6E42-A073-9DE45DB83CCF}"/>
            </c:ext>
          </c:extLst>
        </c:ser>
        <c:dLbls>
          <c:showLegendKey val="0"/>
          <c:showVal val="0"/>
          <c:showCatName val="0"/>
          <c:showSerName val="0"/>
          <c:showPercent val="0"/>
          <c:showBubbleSize val="0"/>
        </c:dLbls>
        <c:gapWidth val="219"/>
        <c:overlap val="-27"/>
        <c:axId val="315897983"/>
        <c:axId val="1945261968"/>
      </c:barChart>
      <c:catAx>
        <c:axId val="3158979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45261968"/>
        <c:crosses val="autoZero"/>
        <c:auto val="1"/>
        <c:lblAlgn val="ctr"/>
        <c:lblOffset val="100"/>
        <c:noMultiLvlLbl val="0"/>
      </c:catAx>
      <c:valAx>
        <c:axId val="19452619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315897983"/>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userShapes r:id="rId5"/>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Top</a:t>
            </a:r>
            <a:r>
              <a:rPr lang="en-US" baseline="0"/>
              <a:t> 5 Highest Votes per Genre 1</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8146103029494197E-2"/>
          <c:y val="0.28551769490352169"/>
          <c:w val="0.86795559188575999"/>
          <c:h val="0.63452626114043442"/>
        </c:manualLayout>
      </c:layout>
      <c:barChart>
        <c:barDir val="col"/>
        <c:grouping val="clustered"/>
        <c:varyColors val="0"/>
        <c:ser>
          <c:idx val="0"/>
          <c:order val="0"/>
          <c:tx>
            <c:strRef>
              <c:f>'disney+_pivots'!$E$3</c:f>
              <c:strCache>
                <c:ptCount val="1"/>
                <c:pt idx="0">
                  <c:v>Sum of imdb_votes</c:v>
                </c:pt>
              </c:strCache>
            </c:strRef>
          </c:tx>
          <c:spPr>
            <a:solidFill>
              <a:schemeClr val="accent1"/>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'disney+_pivots'!$D$4:$D$8</c:f>
              <c:strCache>
                <c:ptCount val="5"/>
                <c:pt idx="0">
                  <c:v>Action</c:v>
                </c:pt>
                <c:pt idx="1">
                  <c:v>Animation</c:v>
                </c:pt>
                <c:pt idx="2">
                  <c:v>Comedy</c:v>
                </c:pt>
                <c:pt idx="3">
                  <c:v>Adventure</c:v>
                </c:pt>
                <c:pt idx="4">
                  <c:v>Biography</c:v>
                </c:pt>
              </c:strCache>
            </c:strRef>
          </c:cat>
          <c:val>
            <c:numRef>
              <c:f>'disney+_pivots'!$E$4:$E$8</c:f>
              <c:numCache>
                <c:formatCode>General</c:formatCode>
                <c:ptCount val="5"/>
                <c:pt idx="0">
                  <c:v>13191157</c:v>
                </c:pt>
                <c:pt idx="1">
                  <c:v>12322276</c:v>
                </c:pt>
                <c:pt idx="2">
                  <c:v>2291645</c:v>
                </c:pt>
                <c:pt idx="3">
                  <c:v>1970189</c:v>
                </c:pt>
                <c:pt idx="4">
                  <c:v>658698</c:v>
                </c:pt>
              </c:numCache>
            </c:numRef>
          </c:val>
          <c:extLst>
            <c:ext xmlns:c16="http://schemas.microsoft.com/office/drawing/2014/chart" uri="{C3380CC4-5D6E-409C-BE32-E72D297353CC}">
              <c16:uniqueId val="{00000000-84B7-4F44-B65B-CBC2D72497A6}"/>
            </c:ext>
          </c:extLst>
        </c:ser>
        <c:dLbls>
          <c:showLegendKey val="0"/>
          <c:showVal val="0"/>
          <c:showCatName val="0"/>
          <c:showSerName val="0"/>
          <c:showPercent val="0"/>
          <c:showBubbleSize val="0"/>
        </c:dLbls>
        <c:gapWidth val="219"/>
        <c:overlap val="-27"/>
        <c:axId val="1041997296"/>
        <c:axId val="1104400176"/>
      </c:barChart>
      <c:catAx>
        <c:axId val="104199729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4400176"/>
        <c:crosses val="autoZero"/>
        <c:auto val="1"/>
        <c:lblAlgn val="ctr"/>
        <c:lblOffset val="100"/>
        <c:noMultiLvlLbl val="0"/>
      </c:catAx>
      <c:valAx>
        <c:axId val="110440017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041997296"/>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Top</a:t>
            </a:r>
            <a:r>
              <a:rPr lang="en-US" baseline="0"/>
              <a:t> 5 Highest Votes per Genre 2</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'disney+_pivots'!$M$3</c:f>
              <c:strCache>
                <c:ptCount val="1"/>
                <c:pt idx="0">
                  <c:v>Sum of imdb_votes</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'disney+_pivots'!$L$4:$L$8</c:f>
              <c:strCache>
                <c:ptCount val="5"/>
                <c:pt idx="0">
                  <c:v>Adventure</c:v>
                </c:pt>
                <c:pt idx="1">
                  <c:v>Family</c:v>
                </c:pt>
                <c:pt idx="2">
                  <c:v>Comedy</c:v>
                </c:pt>
                <c:pt idx="3">
                  <c:v>Drama</c:v>
                </c:pt>
                <c:pt idx="4">
                  <c:v>Action</c:v>
                </c:pt>
              </c:strCache>
            </c:strRef>
          </c:cat>
          <c:val>
            <c:numRef>
              <c:f>'disney+_pivots'!$M$4:$M$8</c:f>
              <c:numCache>
                <c:formatCode>General</c:formatCode>
                <c:ptCount val="5"/>
                <c:pt idx="0">
                  <c:v>22398851</c:v>
                </c:pt>
                <c:pt idx="1">
                  <c:v>2967564</c:v>
                </c:pt>
                <c:pt idx="2">
                  <c:v>2048491</c:v>
                </c:pt>
                <c:pt idx="3">
                  <c:v>1956981</c:v>
                </c:pt>
                <c:pt idx="4">
                  <c:v>634900</c:v>
                </c:pt>
              </c:numCache>
            </c:numRef>
          </c:val>
          <c:extLst>
            <c:ext xmlns:c16="http://schemas.microsoft.com/office/drawing/2014/chart" uri="{C3380CC4-5D6E-409C-BE32-E72D297353CC}">
              <c16:uniqueId val="{00000000-66E0-834D-AA8E-09EE1F68B8F3}"/>
            </c:ext>
          </c:extLst>
        </c:ser>
        <c:dLbls>
          <c:dLblPos val="outEnd"/>
          <c:showLegendKey val="0"/>
          <c:showVal val="1"/>
          <c:showCatName val="0"/>
          <c:showSerName val="0"/>
          <c:showPercent val="0"/>
          <c:showBubbleSize val="0"/>
        </c:dLbls>
        <c:gapWidth val="219"/>
        <c:overlap val="-27"/>
        <c:axId val="1122151344"/>
        <c:axId val="1105449616"/>
      </c:barChart>
      <c:catAx>
        <c:axId val="112215134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05449616"/>
        <c:crosses val="autoZero"/>
        <c:auto val="1"/>
        <c:lblAlgn val="ctr"/>
        <c:lblOffset val="100"/>
        <c:noMultiLvlLbl val="0"/>
      </c:catAx>
      <c:valAx>
        <c:axId val="1105449616"/>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122151344"/>
        <c:crosses val="autoZero"/>
        <c:crossBetween val="between"/>
      </c:valAx>
      <c:spPr>
        <a:noFill/>
        <a:ln>
          <a:noFill/>
        </a:ln>
        <a:effectLst/>
      </c:spPr>
    </c:plotArea>
    <c:legend>
      <c:legendPos val="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IMDB</a:t>
            </a:r>
            <a:r>
              <a:rPr lang="en-US" baseline="0"/>
              <a:t> Votes vs IMDB Rating </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tx>
            <c:strRef>
              <c:f>'[datasets_602199_1161300_disney_plus_shows.xlsx]prepared_disney+_data'!$V$1</c:f>
              <c:strCache>
                <c:ptCount val="1"/>
                <c:pt idx="0">
                  <c:v>imdb_votes</c:v>
                </c:pt>
              </c:strCache>
            </c:strRef>
          </c:tx>
          <c:spPr>
            <a:ln w="25400" cap="rnd">
              <a:noFill/>
              <a:round/>
            </a:ln>
            <a:effectLst/>
          </c:spPr>
          <c:marker>
            <c:symbol val="circle"/>
            <c:size val="5"/>
            <c:spPr>
              <a:solidFill>
                <a:schemeClr val="accent1"/>
              </a:solidFill>
              <a:ln w="9525">
                <a:solidFill>
                  <a:schemeClr val="accent1"/>
                </a:solidFill>
              </a:ln>
              <a:effectLst/>
            </c:spPr>
          </c:marker>
          <c:trendline>
            <c:spPr>
              <a:ln w="19050" cap="rnd">
                <a:solidFill>
                  <a:srgbClr val="FF0000"/>
                </a:solidFill>
                <a:prstDash val="sysDot"/>
              </a:ln>
              <a:effectLst/>
            </c:spPr>
            <c:trendlineType val="linear"/>
            <c:dispRSqr val="1"/>
            <c:dispEq val="1"/>
            <c:trendlineLbl>
              <c:layout>
                <c:manualLayout>
                  <c:x val="5.6634010543041402E-2"/>
                  <c:y val="-0.19528789436341029"/>
                </c:manualLayout>
              </c:layout>
              <c:numFmt formatCode="General" sourceLinked="0"/>
              <c:spPr>
                <a:noFill/>
                <a:ln>
                  <a:noFill/>
                </a:ln>
                <a:effectLst/>
              </c:spPr>
              <c:txPr>
                <a:bodyPr rot="0" spcFirstLastPara="1" vertOverflow="ellipsis" vert="horz" wrap="square" anchor="ctr" anchorCtr="1"/>
                <a:lstStyle/>
                <a:p>
                  <a:pPr>
                    <a:defRPr sz="1000" b="0" i="0" u="none" strike="noStrike" kern="1200" baseline="0">
                      <a:solidFill>
                        <a:srgbClr val="FF0000"/>
                      </a:solidFill>
                      <a:latin typeface="+mn-lt"/>
                      <a:ea typeface="+mn-ea"/>
                      <a:cs typeface="+mn-cs"/>
                    </a:defRPr>
                  </a:pPr>
                  <a:endParaRPr lang="en-US"/>
                </a:p>
              </c:txPr>
            </c:trendlineLbl>
          </c:trendline>
          <c:xVal>
            <c:numRef>
              <c:f>'[datasets_602199_1161300_disney_plus_shows.xlsx]prepared_disney+_data'!$U$2:$U$895</c:f>
              <c:numCache>
                <c:formatCode>0.0</c:formatCode>
                <c:ptCount val="894"/>
                <c:pt idx="0">
                  <c:v>7.3</c:v>
                </c:pt>
                <c:pt idx="1">
                  <c:v>6.2</c:v>
                </c:pt>
                <c:pt idx="2">
                  <c:v>5.7</c:v>
                </c:pt>
                <c:pt idx="3">
                  <c:v>5.8</c:v>
                </c:pt>
                <c:pt idx="4">
                  <c:v>4.9000000000000004</c:v>
                </c:pt>
                <c:pt idx="5">
                  <c:v>6.3</c:v>
                </c:pt>
                <c:pt idx="6">
                  <c:v>7.2</c:v>
                </c:pt>
                <c:pt idx="7">
                  <c:v>7.2</c:v>
                </c:pt>
                <c:pt idx="8">
                  <c:v>7.6</c:v>
                </c:pt>
                <c:pt idx="9">
                  <c:v>6.8</c:v>
                </c:pt>
                <c:pt idx="10">
                  <c:v>4.7</c:v>
                </c:pt>
                <c:pt idx="11">
                  <c:v>7</c:v>
                </c:pt>
                <c:pt idx="12">
                  <c:v>6.1</c:v>
                </c:pt>
                <c:pt idx="13">
                  <c:v>7.1</c:v>
                </c:pt>
                <c:pt idx="14">
                  <c:v>4.2</c:v>
                </c:pt>
                <c:pt idx="15">
                  <c:v>7</c:v>
                </c:pt>
                <c:pt idx="16">
                  <c:v>8</c:v>
                </c:pt>
                <c:pt idx="17">
                  <c:v>6.4</c:v>
                </c:pt>
                <c:pt idx="18">
                  <c:v>5.9</c:v>
                </c:pt>
                <c:pt idx="19">
                  <c:v>7.4</c:v>
                </c:pt>
                <c:pt idx="20">
                  <c:v>6.4</c:v>
                </c:pt>
                <c:pt idx="21">
                  <c:v>6.4</c:v>
                </c:pt>
                <c:pt idx="22">
                  <c:v>7.6</c:v>
                </c:pt>
                <c:pt idx="23">
                  <c:v>6.2</c:v>
                </c:pt>
                <c:pt idx="24">
                  <c:v>7.1</c:v>
                </c:pt>
                <c:pt idx="25">
                  <c:v>6.2</c:v>
                </c:pt>
                <c:pt idx="26">
                  <c:v>4.8</c:v>
                </c:pt>
                <c:pt idx="27">
                  <c:v>7.9</c:v>
                </c:pt>
                <c:pt idx="28">
                  <c:v>6.6</c:v>
                </c:pt>
                <c:pt idx="29">
                  <c:v>6.4</c:v>
                </c:pt>
                <c:pt idx="30">
                  <c:v>7.3</c:v>
                </c:pt>
                <c:pt idx="31">
                  <c:v>6.7</c:v>
                </c:pt>
                <c:pt idx="32">
                  <c:v>7.7</c:v>
                </c:pt>
                <c:pt idx="33">
                  <c:v>5.9</c:v>
                </c:pt>
                <c:pt idx="34">
                  <c:v>6.8</c:v>
                </c:pt>
                <c:pt idx="35">
                  <c:v>5.0999999999999996</c:v>
                </c:pt>
                <c:pt idx="36">
                  <c:v>6.9</c:v>
                </c:pt>
                <c:pt idx="37">
                  <c:v>7.1</c:v>
                </c:pt>
                <c:pt idx="38">
                  <c:v>5.9</c:v>
                </c:pt>
                <c:pt idx="39">
                  <c:v>7.8</c:v>
                </c:pt>
                <c:pt idx="40">
                  <c:v>6.8</c:v>
                </c:pt>
                <c:pt idx="41">
                  <c:v>6.3</c:v>
                </c:pt>
                <c:pt idx="42">
                  <c:v>7.3</c:v>
                </c:pt>
                <c:pt idx="43">
                  <c:v>6.1</c:v>
                </c:pt>
                <c:pt idx="44">
                  <c:v>7.5</c:v>
                </c:pt>
                <c:pt idx="46">
                  <c:v>6.7</c:v>
                </c:pt>
                <c:pt idx="47">
                  <c:v>7.6</c:v>
                </c:pt>
                <c:pt idx="48">
                  <c:v>8</c:v>
                </c:pt>
                <c:pt idx="49">
                  <c:v>5.4</c:v>
                </c:pt>
                <c:pt idx="50">
                  <c:v>6.1</c:v>
                </c:pt>
                <c:pt idx="51">
                  <c:v>6.3</c:v>
                </c:pt>
                <c:pt idx="52">
                  <c:v>7.1</c:v>
                </c:pt>
                <c:pt idx="53">
                  <c:v>6</c:v>
                </c:pt>
                <c:pt idx="54">
                  <c:v>7.4</c:v>
                </c:pt>
                <c:pt idx="55">
                  <c:v>8.3000000000000007</c:v>
                </c:pt>
                <c:pt idx="56">
                  <c:v>6.3</c:v>
                </c:pt>
                <c:pt idx="57">
                  <c:v>5.5</c:v>
                </c:pt>
                <c:pt idx="58">
                  <c:v>6.4</c:v>
                </c:pt>
                <c:pt idx="59">
                  <c:v>6.6</c:v>
                </c:pt>
                <c:pt idx="60">
                  <c:v>7.8</c:v>
                </c:pt>
                <c:pt idx="61">
                  <c:v>6.2</c:v>
                </c:pt>
                <c:pt idx="62">
                  <c:v>6.6</c:v>
                </c:pt>
                <c:pt idx="63">
                  <c:v>6.9</c:v>
                </c:pt>
                <c:pt idx="64">
                  <c:v>5.3</c:v>
                </c:pt>
                <c:pt idx="65">
                  <c:v>9.6999999999999993</c:v>
                </c:pt>
                <c:pt idx="66">
                  <c:v>7.3</c:v>
                </c:pt>
                <c:pt idx="67">
                  <c:v>6.8</c:v>
                </c:pt>
                <c:pt idx="68">
                  <c:v>6.8</c:v>
                </c:pt>
                <c:pt idx="69">
                  <c:v>7</c:v>
                </c:pt>
                <c:pt idx="70">
                  <c:v>8.1</c:v>
                </c:pt>
                <c:pt idx="71">
                  <c:v>8.3000000000000007</c:v>
                </c:pt>
                <c:pt idx="72">
                  <c:v>7.1</c:v>
                </c:pt>
                <c:pt idx="73">
                  <c:v>6.3</c:v>
                </c:pt>
                <c:pt idx="74">
                  <c:v>7.5</c:v>
                </c:pt>
                <c:pt idx="75">
                  <c:v>7.1</c:v>
                </c:pt>
                <c:pt idx="76">
                  <c:v>6.8</c:v>
                </c:pt>
                <c:pt idx="77">
                  <c:v>6.2</c:v>
                </c:pt>
                <c:pt idx="78">
                  <c:v>5.8</c:v>
                </c:pt>
                <c:pt idx="79">
                  <c:v>7.3</c:v>
                </c:pt>
                <c:pt idx="80">
                  <c:v>7.7</c:v>
                </c:pt>
                <c:pt idx="81">
                  <c:v>5.5</c:v>
                </c:pt>
                <c:pt idx="82">
                  <c:v>6.1</c:v>
                </c:pt>
                <c:pt idx="83">
                  <c:v>5.2</c:v>
                </c:pt>
                <c:pt idx="84">
                  <c:v>5.2</c:v>
                </c:pt>
                <c:pt idx="85">
                  <c:v>5</c:v>
                </c:pt>
                <c:pt idx="86">
                  <c:v>6.8</c:v>
                </c:pt>
                <c:pt idx="87">
                  <c:v>6.7</c:v>
                </c:pt>
                <c:pt idx="88">
                  <c:v>7.1</c:v>
                </c:pt>
                <c:pt idx="89">
                  <c:v>6.1</c:v>
                </c:pt>
                <c:pt idx="90">
                  <c:v>6.7</c:v>
                </c:pt>
                <c:pt idx="91">
                  <c:v>6.4</c:v>
                </c:pt>
                <c:pt idx="92">
                  <c:v>6.3</c:v>
                </c:pt>
                <c:pt idx="93">
                  <c:v>6.3</c:v>
                </c:pt>
                <c:pt idx="94">
                  <c:v>6.8</c:v>
                </c:pt>
                <c:pt idx="95">
                  <c:v>6.2</c:v>
                </c:pt>
                <c:pt idx="96">
                  <c:v>6.6</c:v>
                </c:pt>
                <c:pt idx="97">
                  <c:v>6.4</c:v>
                </c:pt>
                <c:pt idx="98">
                  <c:v>6.4</c:v>
                </c:pt>
                <c:pt idx="99">
                  <c:v>5.9</c:v>
                </c:pt>
                <c:pt idx="100">
                  <c:v>5.9</c:v>
                </c:pt>
                <c:pt idx="101">
                  <c:v>6.1</c:v>
                </c:pt>
                <c:pt idx="102">
                  <c:v>7.3</c:v>
                </c:pt>
                <c:pt idx="103">
                  <c:v>5.7</c:v>
                </c:pt>
                <c:pt idx="104">
                  <c:v>7.6</c:v>
                </c:pt>
                <c:pt idx="105">
                  <c:v>7.4</c:v>
                </c:pt>
                <c:pt idx="106">
                  <c:v>7.3</c:v>
                </c:pt>
                <c:pt idx="107">
                  <c:v>5</c:v>
                </c:pt>
                <c:pt idx="108">
                  <c:v>5.9</c:v>
                </c:pt>
                <c:pt idx="109">
                  <c:v>7.5</c:v>
                </c:pt>
                <c:pt idx="110">
                  <c:v>6.6</c:v>
                </c:pt>
                <c:pt idx="111">
                  <c:v>8.4</c:v>
                </c:pt>
                <c:pt idx="112">
                  <c:v>4.3</c:v>
                </c:pt>
                <c:pt idx="113">
                  <c:v>4.5999999999999996</c:v>
                </c:pt>
                <c:pt idx="114">
                  <c:v>7.5</c:v>
                </c:pt>
                <c:pt idx="115">
                  <c:v>7</c:v>
                </c:pt>
                <c:pt idx="116">
                  <c:v>5.7</c:v>
                </c:pt>
                <c:pt idx="117">
                  <c:v>7.4</c:v>
                </c:pt>
                <c:pt idx="118">
                  <c:v>5.2</c:v>
                </c:pt>
                <c:pt idx="119">
                  <c:v>4.8</c:v>
                </c:pt>
                <c:pt idx="120">
                  <c:v>4.9000000000000004</c:v>
                </c:pt>
                <c:pt idx="121">
                  <c:v>7.2</c:v>
                </c:pt>
                <c:pt idx="122">
                  <c:v>7.6</c:v>
                </c:pt>
                <c:pt idx="123">
                  <c:v>6.8</c:v>
                </c:pt>
                <c:pt idx="124">
                  <c:v>7</c:v>
                </c:pt>
                <c:pt idx="125">
                  <c:v>8.1</c:v>
                </c:pt>
                <c:pt idx="126">
                  <c:v>7</c:v>
                </c:pt>
                <c:pt idx="127">
                  <c:v>7.4</c:v>
                </c:pt>
                <c:pt idx="128">
                  <c:v>6.5</c:v>
                </c:pt>
                <c:pt idx="129">
                  <c:v>6.7</c:v>
                </c:pt>
                <c:pt idx="130">
                  <c:v>7.9</c:v>
                </c:pt>
                <c:pt idx="131">
                  <c:v>7.9</c:v>
                </c:pt>
                <c:pt idx="132">
                  <c:v>5.5</c:v>
                </c:pt>
                <c:pt idx="133">
                  <c:v>6.2</c:v>
                </c:pt>
                <c:pt idx="134">
                  <c:v>6.5</c:v>
                </c:pt>
                <c:pt idx="135">
                  <c:v>6</c:v>
                </c:pt>
                <c:pt idx="136">
                  <c:v>7.8</c:v>
                </c:pt>
                <c:pt idx="137">
                  <c:v>5.7</c:v>
                </c:pt>
                <c:pt idx="138">
                  <c:v>6</c:v>
                </c:pt>
                <c:pt idx="139">
                  <c:v>7.1</c:v>
                </c:pt>
                <c:pt idx="140">
                  <c:v>3.5</c:v>
                </c:pt>
                <c:pt idx="141">
                  <c:v>5.4</c:v>
                </c:pt>
                <c:pt idx="142">
                  <c:v>6.4</c:v>
                </c:pt>
                <c:pt idx="143">
                  <c:v>6.7</c:v>
                </c:pt>
                <c:pt idx="144">
                  <c:v>6.1</c:v>
                </c:pt>
                <c:pt idx="145">
                  <c:v>6.1</c:v>
                </c:pt>
                <c:pt idx="146">
                  <c:v>5.4</c:v>
                </c:pt>
                <c:pt idx="147">
                  <c:v>5.5</c:v>
                </c:pt>
                <c:pt idx="148">
                  <c:v>5.5</c:v>
                </c:pt>
                <c:pt idx="149">
                  <c:v>8.9</c:v>
                </c:pt>
                <c:pt idx="150">
                  <c:v>6</c:v>
                </c:pt>
                <c:pt idx="151">
                  <c:v>7.6</c:v>
                </c:pt>
                <c:pt idx="152">
                  <c:v>5.6</c:v>
                </c:pt>
                <c:pt idx="153">
                  <c:v>4.5999999999999996</c:v>
                </c:pt>
                <c:pt idx="155">
                  <c:v>6.1</c:v>
                </c:pt>
                <c:pt idx="156">
                  <c:v>6.4</c:v>
                </c:pt>
                <c:pt idx="157">
                  <c:v>7.8</c:v>
                </c:pt>
                <c:pt idx="158">
                  <c:v>5.7</c:v>
                </c:pt>
                <c:pt idx="159">
                  <c:v>7.5</c:v>
                </c:pt>
                <c:pt idx="160">
                  <c:v>6.5</c:v>
                </c:pt>
                <c:pt idx="161">
                  <c:v>8.1999999999999993</c:v>
                </c:pt>
                <c:pt idx="162">
                  <c:v>6.7</c:v>
                </c:pt>
                <c:pt idx="163">
                  <c:v>7.4</c:v>
                </c:pt>
                <c:pt idx="164">
                  <c:v>8</c:v>
                </c:pt>
                <c:pt idx="165">
                  <c:v>5.9</c:v>
                </c:pt>
                <c:pt idx="166">
                  <c:v>6.1</c:v>
                </c:pt>
                <c:pt idx="167">
                  <c:v>6.5</c:v>
                </c:pt>
                <c:pt idx="168">
                  <c:v>6.4</c:v>
                </c:pt>
                <c:pt idx="169">
                  <c:v>6.1</c:v>
                </c:pt>
                <c:pt idx="170">
                  <c:v>6.8</c:v>
                </c:pt>
                <c:pt idx="171">
                  <c:v>7.5</c:v>
                </c:pt>
                <c:pt idx="172">
                  <c:v>6.2</c:v>
                </c:pt>
                <c:pt idx="173">
                  <c:v>8.1</c:v>
                </c:pt>
                <c:pt idx="175">
                  <c:v>6.6</c:v>
                </c:pt>
                <c:pt idx="176">
                  <c:v>7.2</c:v>
                </c:pt>
                <c:pt idx="177">
                  <c:v>6.2</c:v>
                </c:pt>
                <c:pt idx="178">
                  <c:v>6.5</c:v>
                </c:pt>
                <c:pt idx="179">
                  <c:v>7.8</c:v>
                </c:pt>
                <c:pt idx="180">
                  <c:v>6.6</c:v>
                </c:pt>
                <c:pt idx="181">
                  <c:v>6.1</c:v>
                </c:pt>
                <c:pt idx="182">
                  <c:v>6.8</c:v>
                </c:pt>
                <c:pt idx="184">
                  <c:v>7.6</c:v>
                </c:pt>
                <c:pt idx="185">
                  <c:v>7.4</c:v>
                </c:pt>
                <c:pt idx="186">
                  <c:v>7.2</c:v>
                </c:pt>
                <c:pt idx="187">
                  <c:v>7.2</c:v>
                </c:pt>
                <c:pt idx="188">
                  <c:v>7.3</c:v>
                </c:pt>
                <c:pt idx="189">
                  <c:v>7.3</c:v>
                </c:pt>
                <c:pt idx="190">
                  <c:v>6.9</c:v>
                </c:pt>
                <c:pt idx="191">
                  <c:v>7.4</c:v>
                </c:pt>
                <c:pt idx="192">
                  <c:v>7.4</c:v>
                </c:pt>
                <c:pt idx="193">
                  <c:v>6.8</c:v>
                </c:pt>
                <c:pt idx="194">
                  <c:v>5.4</c:v>
                </c:pt>
                <c:pt idx="195">
                  <c:v>4.7</c:v>
                </c:pt>
                <c:pt idx="196">
                  <c:v>8</c:v>
                </c:pt>
                <c:pt idx="198">
                  <c:v>7.6</c:v>
                </c:pt>
                <c:pt idx="199">
                  <c:v>7.4</c:v>
                </c:pt>
                <c:pt idx="200">
                  <c:v>6.9</c:v>
                </c:pt>
                <c:pt idx="201">
                  <c:v>7</c:v>
                </c:pt>
                <c:pt idx="202">
                  <c:v>6.8</c:v>
                </c:pt>
                <c:pt idx="203">
                  <c:v>7</c:v>
                </c:pt>
                <c:pt idx="204">
                  <c:v>6.9</c:v>
                </c:pt>
                <c:pt idx="205">
                  <c:v>6.1</c:v>
                </c:pt>
                <c:pt idx="206">
                  <c:v>5</c:v>
                </c:pt>
                <c:pt idx="207">
                  <c:v>8.1</c:v>
                </c:pt>
                <c:pt idx="208">
                  <c:v>8.9</c:v>
                </c:pt>
                <c:pt idx="209">
                  <c:v>7.2</c:v>
                </c:pt>
                <c:pt idx="210">
                  <c:v>5.4</c:v>
                </c:pt>
                <c:pt idx="211">
                  <c:v>6</c:v>
                </c:pt>
                <c:pt idx="212">
                  <c:v>7.5</c:v>
                </c:pt>
                <c:pt idx="213">
                  <c:v>7.2</c:v>
                </c:pt>
                <c:pt idx="214">
                  <c:v>7.6</c:v>
                </c:pt>
                <c:pt idx="215">
                  <c:v>6.2</c:v>
                </c:pt>
                <c:pt idx="216">
                  <c:v>5.7</c:v>
                </c:pt>
                <c:pt idx="217">
                  <c:v>8.1999999999999993</c:v>
                </c:pt>
                <c:pt idx="218">
                  <c:v>6.9</c:v>
                </c:pt>
                <c:pt idx="219">
                  <c:v>7</c:v>
                </c:pt>
                <c:pt idx="220">
                  <c:v>6.3</c:v>
                </c:pt>
                <c:pt idx="221">
                  <c:v>5.6</c:v>
                </c:pt>
                <c:pt idx="222">
                  <c:v>7.4</c:v>
                </c:pt>
                <c:pt idx="223">
                  <c:v>6</c:v>
                </c:pt>
                <c:pt idx="224">
                  <c:v>7.3</c:v>
                </c:pt>
                <c:pt idx="225">
                  <c:v>6.4</c:v>
                </c:pt>
                <c:pt idx="226">
                  <c:v>4.7</c:v>
                </c:pt>
                <c:pt idx="227">
                  <c:v>7</c:v>
                </c:pt>
                <c:pt idx="228">
                  <c:v>6.2</c:v>
                </c:pt>
                <c:pt idx="229">
                  <c:v>8.3000000000000007</c:v>
                </c:pt>
                <c:pt idx="230">
                  <c:v>7.2</c:v>
                </c:pt>
                <c:pt idx="231">
                  <c:v>6.4</c:v>
                </c:pt>
                <c:pt idx="232">
                  <c:v>7.6</c:v>
                </c:pt>
                <c:pt idx="233">
                  <c:v>6.9</c:v>
                </c:pt>
                <c:pt idx="234">
                  <c:v>8.1</c:v>
                </c:pt>
                <c:pt idx="235">
                  <c:v>7.2</c:v>
                </c:pt>
                <c:pt idx="236">
                  <c:v>7.8</c:v>
                </c:pt>
                <c:pt idx="237">
                  <c:v>7.2</c:v>
                </c:pt>
                <c:pt idx="238">
                  <c:v>6.4</c:v>
                </c:pt>
                <c:pt idx="239">
                  <c:v>6.8</c:v>
                </c:pt>
                <c:pt idx="240">
                  <c:v>7.2</c:v>
                </c:pt>
                <c:pt idx="241">
                  <c:v>7.3</c:v>
                </c:pt>
                <c:pt idx="242">
                  <c:v>8.1</c:v>
                </c:pt>
                <c:pt idx="243">
                  <c:v>5.2</c:v>
                </c:pt>
                <c:pt idx="244">
                  <c:v>4.5999999999999996</c:v>
                </c:pt>
                <c:pt idx="245">
                  <c:v>6.9</c:v>
                </c:pt>
                <c:pt idx="246">
                  <c:v>7.4</c:v>
                </c:pt>
                <c:pt idx="247">
                  <c:v>7.5</c:v>
                </c:pt>
                <c:pt idx="248">
                  <c:v>5.3</c:v>
                </c:pt>
                <c:pt idx="249">
                  <c:v>8</c:v>
                </c:pt>
                <c:pt idx="250">
                  <c:v>7.8</c:v>
                </c:pt>
                <c:pt idx="251">
                  <c:v>8.1</c:v>
                </c:pt>
                <c:pt idx="252">
                  <c:v>7.8</c:v>
                </c:pt>
                <c:pt idx="253">
                  <c:v>6.9</c:v>
                </c:pt>
                <c:pt idx="254">
                  <c:v>7.3</c:v>
                </c:pt>
                <c:pt idx="255">
                  <c:v>6.3</c:v>
                </c:pt>
                <c:pt idx="256">
                  <c:v>6.1</c:v>
                </c:pt>
                <c:pt idx="257">
                  <c:v>3.7</c:v>
                </c:pt>
                <c:pt idx="258">
                  <c:v>8.1999999999999993</c:v>
                </c:pt>
                <c:pt idx="259">
                  <c:v>5</c:v>
                </c:pt>
                <c:pt idx="260">
                  <c:v>7.5</c:v>
                </c:pt>
                <c:pt idx="261">
                  <c:v>7</c:v>
                </c:pt>
                <c:pt idx="262">
                  <c:v>5.7</c:v>
                </c:pt>
                <c:pt idx="263">
                  <c:v>6.6</c:v>
                </c:pt>
                <c:pt idx="264">
                  <c:v>7.6</c:v>
                </c:pt>
                <c:pt idx="265">
                  <c:v>5.0999999999999996</c:v>
                </c:pt>
                <c:pt idx="266">
                  <c:v>8.1</c:v>
                </c:pt>
                <c:pt idx="267">
                  <c:v>6.4</c:v>
                </c:pt>
                <c:pt idx="268">
                  <c:v>6.3</c:v>
                </c:pt>
                <c:pt idx="269">
                  <c:v>5.4</c:v>
                </c:pt>
                <c:pt idx="270">
                  <c:v>3.3</c:v>
                </c:pt>
                <c:pt idx="271">
                  <c:v>7.9</c:v>
                </c:pt>
                <c:pt idx="272">
                  <c:v>5.0999999999999996</c:v>
                </c:pt>
                <c:pt idx="273">
                  <c:v>7.2</c:v>
                </c:pt>
                <c:pt idx="274">
                  <c:v>7.2</c:v>
                </c:pt>
                <c:pt idx="275">
                  <c:v>5.7</c:v>
                </c:pt>
                <c:pt idx="276">
                  <c:v>6.8</c:v>
                </c:pt>
                <c:pt idx="277">
                  <c:v>7</c:v>
                </c:pt>
                <c:pt idx="278">
                  <c:v>6.4</c:v>
                </c:pt>
                <c:pt idx="279">
                  <c:v>6.8</c:v>
                </c:pt>
                <c:pt idx="280">
                  <c:v>7.9</c:v>
                </c:pt>
                <c:pt idx="281">
                  <c:v>5.8</c:v>
                </c:pt>
                <c:pt idx="282">
                  <c:v>7.3</c:v>
                </c:pt>
                <c:pt idx="283">
                  <c:v>8.1</c:v>
                </c:pt>
                <c:pt idx="284">
                  <c:v>7.3</c:v>
                </c:pt>
                <c:pt idx="285">
                  <c:v>5.9</c:v>
                </c:pt>
                <c:pt idx="286">
                  <c:v>6.2</c:v>
                </c:pt>
                <c:pt idx="287">
                  <c:v>6.8</c:v>
                </c:pt>
                <c:pt idx="288">
                  <c:v>6.2</c:v>
                </c:pt>
                <c:pt idx="289">
                  <c:v>6.5</c:v>
                </c:pt>
                <c:pt idx="290">
                  <c:v>5.6</c:v>
                </c:pt>
                <c:pt idx="291">
                  <c:v>5</c:v>
                </c:pt>
                <c:pt idx="292">
                  <c:v>2.2999999999999998</c:v>
                </c:pt>
                <c:pt idx="293">
                  <c:v>4.4000000000000004</c:v>
                </c:pt>
                <c:pt idx="294">
                  <c:v>5.4</c:v>
                </c:pt>
                <c:pt idx="295">
                  <c:v>7.2</c:v>
                </c:pt>
                <c:pt idx="296">
                  <c:v>6.6</c:v>
                </c:pt>
                <c:pt idx="297">
                  <c:v>5.0999999999999996</c:v>
                </c:pt>
                <c:pt idx="298">
                  <c:v>5</c:v>
                </c:pt>
                <c:pt idx="299">
                  <c:v>5.7</c:v>
                </c:pt>
                <c:pt idx="300">
                  <c:v>5.7</c:v>
                </c:pt>
                <c:pt idx="301">
                  <c:v>4.8</c:v>
                </c:pt>
                <c:pt idx="302">
                  <c:v>7.3</c:v>
                </c:pt>
                <c:pt idx="303">
                  <c:v>5.4</c:v>
                </c:pt>
                <c:pt idx="304">
                  <c:v>5</c:v>
                </c:pt>
                <c:pt idx="305">
                  <c:v>4.8</c:v>
                </c:pt>
                <c:pt idx="306">
                  <c:v>7.3</c:v>
                </c:pt>
                <c:pt idx="307">
                  <c:v>7.8</c:v>
                </c:pt>
                <c:pt idx="308">
                  <c:v>6.9</c:v>
                </c:pt>
                <c:pt idx="309">
                  <c:v>7</c:v>
                </c:pt>
                <c:pt idx="310">
                  <c:v>4.5</c:v>
                </c:pt>
                <c:pt idx="311">
                  <c:v>5.3</c:v>
                </c:pt>
                <c:pt idx="312">
                  <c:v>5.9</c:v>
                </c:pt>
                <c:pt idx="313">
                  <c:v>6.9</c:v>
                </c:pt>
                <c:pt idx="314">
                  <c:v>4.8</c:v>
                </c:pt>
                <c:pt idx="315">
                  <c:v>6.3</c:v>
                </c:pt>
                <c:pt idx="316">
                  <c:v>5</c:v>
                </c:pt>
                <c:pt idx="317">
                  <c:v>6.2</c:v>
                </c:pt>
                <c:pt idx="318">
                  <c:v>8.1999999999999993</c:v>
                </c:pt>
                <c:pt idx="319">
                  <c:v>5.0999999999999996</c:v>
                </c:pt>
                <c:pt idx="320">
                  <c:v>6.8</c:v>
                </c:pt>
                <c:pt idx="321">
                  <c:v>5.5</c:v>
                </c:pt>
                <c:pt idx="322">
                  <c:v>7</c:v>
                </c:pt>
                <c:pt idx="323">
                  <c:v>7.3</c:v>
                </c:pt>
                <c:pt idx="324">
                  <c:v>7.2</c:v>
                </c:pt>
                <c:pt idx="325">
                  <c:v>7.1</c:v>
                </c:pt>
                <c:pt idx="326">
                  <c:v>6.1</c:v>
                </c:pt>
                <c:pt idx="327">
                  <c:v>5.5</c:v>
                </c:pt>
                <c:pt idx="328">
                  <c:v>7.5</c:v>
                </c:pt>
                <c:pt idx="329">
                  <c:v>5.9</c:v>
                </c:pt>
                <c:pt idx="330">
                  <c:v>6</c:v>
                </c:pt>
                <c:pt idx="331">
                  <c:v>7</c:v>
                </c:pt>
                <c:pt idx="332">
                  <c:v>8.1</c:v>
                </c:pt>
                <c:pt idx="334">
                  <c:v>8.1999999999999993</c:v>
                </c:pt>
                <c:pt idx="335">
                  <c:v>4.0999999999999996</c:v>
                </c:pt>
                <c:pt idx="336">
                  <c:v>3.4</c:v>
                </c:pt>
                <c:pt idx="337">
                  <c:v>7.7</c:v>
                </c:pt>
                <c:pt idx="338">
                  <c:v>7.6</c:v>
                </c:pt>
                <c:pt idx="339">
                  <c:v>7.1</c:v>
                </c:pt>
                <c:pt idx="340">
                  <c:v>6.1</c:v>
                </c:pt>
                <c:pt idx="341">
                  <c:v>6.7</c:v>
                </c:pt>
                <c:pt idx="342">
                  <c:v>6.5</c:v>
                </c:pt>
                <c:pt idx="343">
                  <c:v>6.6</c:v>
                </c:pt>
                <c:pt idx="344">
                  <c:v>5.8</c:v>
                </c:pt>
                <c:pt idx="345">
                  <c:v>7.6</c:v>
                </c:pt>
                <c:pt idx="346">
                  <c:v>6.7</c:v>
                </c:pt>
                <c:pt idx="347">
                  <c:v>7.8</c:v>
                </c:pt>
                <c:pt idx="348">
                  <c:v>5.9</c:v>
                </c:pt>
                <c:pt idx="350">
                  <c:v>6.6</c:v>
                </c:pt>
                <c:pt idx="351">
                  <c:v>5.5</c:v>
                </c:pt>
                <c:pt idx="352">
                  <c:v>6.3</c:v>
                </c:pt>
                <c:pt idx="353">
                  <c:v>1.5</c:v>
                </c:pt>
                <c:pt idx="355">
                  <c:v>7</c:v>
                </c:pt>
                <c:pt idx="356">
                  <c:v>5.3</c:v>
                </c:pt>
                <c:pt idx="357">
                  <c:v>6.2</c:v>
                </c:pt>
                <c:pt idx="358">
                  <c:v>5.2</c:v>
                </c:pt>
                <c:pt idx="359">
                  <c:v>7.4</c:v>
                </c:pt>
                <c:pt idx="360">
                  <c:v>6.5</c:v>
                </c:pt>
                <c:pt idx="361">
                  <c:v>3</c:v>
                </c:pt>
                <c:pt idx="362">
                  <c:v>6.3</c:v>
                </c:pt>
                <c:pt idx="363">
                  <c:v>3.6</c:v>
                </c:pt>
                <c:pt idx="364">
                  <c:v>7.1</c:v>
                </c:pt>
                <c:pt idx="365">
                  <c:v>7.3</c:v>
                </c:pt>
                <c:pt idx="366">
                  <c:v>8.1999999999999993</c:v>
                </c:pt>
                <c:pt idx="367">
                  <c:v>8</c:v>
                </c:pt>
                <c:pt idx="368">
                  <c:v>5.8</c:v>
                </c:pt>
                <c:pt idx="369">
                  <c:v>8</c:v>
                </c:pt>
                <c:pt idx="370">
                  <c:v>6.6</c:v>
                </c:pt>
                <c:pt idx="371">
                  <c:v>6.3</c:v>
                </c:pt>
                <c:pt idx="372">
                  <c:v>7.3</c:v>
                </c:pt>
                <c:pt idx="373">
                  <c:v>5.9</c:v>
                </c:pt>
                <c:pt idx="374">
                  <c:v>7.7</c:v>
                </c:pt>
                <c:pt idx="375">
                  <c:v>6.7</c:v>
                </c:pt>
                <c:pt idx="376">
                  <c:v>5.7</c:v>
                </c:pt>
                <c:pt idx="377">
                  <c:v>6.5</c:v>
                </c:pt>
                <c:pt idx="378">
                  <c:v>7.5</c:v>
                </c:pt>
                <c:pt idx="379">
                  <c:v>5.6</c:v>
                </c:pt>
                <c:pt idx="380">
                  <c:v>7.5</c:v>
                </c:pt>
                <c:pt idx="381">
                  <c:v>7.4</c:v>
                </c:pt>
                <c:pt idx="382">
                  <c:v>7.5</c:v>
                </c:pt>
                <c:pt idx="383">
                  <c:v>7.5</c:v>
                </c:pt>
                <c:pt idx="384">
                  <c:v>7.5</c:v>
                </c:pt>
                <c:pt idx="385">
                  <c:v>6.9</c:v>
                </c:pt>
                <c:pt idx="386">
                  <c:v>7.1</c:v>
                </c:pt>
                <c:pt idx="387">
                  <c:v>6.2</c:v>
                </c:pt>
                <c:pt idx="388">
                  <c:v>6.4</c:v>
                </c:pt>
                <c:pt idx="389">
                  <c:v>7</c:v>
                </c:pt>
                <c:pt idx="390">
                  <c:v>8</c:v>
                </c:pt>
                <c:pt idx="391">
                  <c:v>4.9000000000000004</c:v>
                </c:pt>
                <c:pt idx="392">
                  <c:v>5.6</c:v>
                </c:pt>
                <c:pt idx="393">
                  <c:v>4.8</c:v>
                </c:pt>
                <c:pt idx="394">
                  <c:v>7.9</c:v>
                </c:pt>
                <c:pt idx="395">
                  <c:v>7.2</c:v>
                </c:pt>
                <c:pt idx="396">
                  <c:v>6.7</c:v>
                </c:pt>
                <c:pt idx="397">
                  <c:v>6.3</c:v>
                </c:pt>
                <c:pt idx="398">
                  <c:v>6.6</c:v>
                </c:pt>
                <c:pt idx="399">
                  <c:v>7.7</c:v>
                </c:pt>
                <c:pt idx="400">
                  <c:v>6.7</c:v>
                </c:pt>
                <c:pt idx="401">
                  <c:v>8.6999999999999993</c:v>
                </c:pt>
                <c:pt idx="402">
                  <c:v>6.4</c:v>
                </c:pt>
                <c:pt idx="403">
                  <c:v>7.9</c:v>
                </c:pt>
                <c:pt idx="404">
                  <c:v>6.2</c:v>
                </c:pt>
                <c:pt idx="405">
                  <c:v>6.7</c:v>
                </c:pt>
                <c:pt idx="406">
                  <c:v>7.3</c:v>
                </c:pt>
                <c:pt idx="407">
                  <c:v>6.5</c:v>
                </c:pt>
                <c:pt idx="408">
                  <c:v>5.4</c:v>
                </c:pt>
                <c:pt idx="409">
                  <c:v>7.4</c:v>
                </c:pt>
                <c:pt idx="410">
                  <c:v>7.4</c:v>
                </c:pt>
                <c:pt idx="411">
                  <c:v>8.3000000000000007</c:v>
                </c:pt>
                <c:pt idx="412">
                  <c:v>6.8</c:v>
                </c:pt>
                <c:pt idx="413">
                  <c:v>8.4</c:v>
                </c:pt>
                <c:pt idx="414">
                  <c:v>5</c:v>
                </c:pt>
                <c:pt idx="415">
                  <c:v>4.5999999999999996</c:v>
                </c:pt>
                <c:pt idx="416">
                  <c:v>4</c:v>
                </c:pt>
                <c:pt idx="417">
                  <c:v>4.9000000000000004</c:v>
                </c:pt>
                <c:pt idx="419">
                  <c:v>5.5</c:v>
                </c:pt>
                <c:pt idx="420">
                  <c:v>5.0999999999999996</c:v>
                </c:pt>
                <c:pt idx="421">
                  <c:v>7.6</c:v>
                </c:pt>
                <c:pt idx="422">
                  <c:v>7.3</c:v>
                </c:pt>
                <c:pt idx="423">
                  <c:v>7.3</c:v>
                </c:pt>
                <c:pt idx="424">
                  <c:v>8.4</c:v>
                </c:pt>
                <c:pt idx="425">
                  <c:v>7.3</c:v>
                </c:pt>
                <c:pt idx="426">
                  <c:v>7.8</c:v>
                </c:pt>
                <c:pt idx="427">
                  <c:v>6.9</c:v>
                </c:pt>
                <c:pt idx="428">
                  <c:v>7.7</c:v>
                </c:pt>
                <c:pt idx="429">
                  <c:v>6.9</c:v>
                </c:pt>
                <c:pt idx="430">
                  <c:v>7.5</c:v>
                </c:pt>
                <c:pt idx="431">
                  <c:v>8</c:v>
                </c:pt>
                <c:pt idx="432">
                  <c:v>7.6</c:v>
                </c:pt>
                <c:pt idx="433">
                  <c:v>7.9</c:v>
                </c:pt>
                <c:pt idx="434">
                  <c:v>7</c:v>
                </c:pt>
                <c:pt idx="435">
                  <c:v>7.2</c:v>
                </c:pt>
                <c:pt idx="436">
                  <c:v>8</c:v>
                </c:pt>
                <c:pt idx="437">
                  <c:v>7</c:v>
                </c:pt>
                <c:pt idx="438">
                  <c:v>7.9</c:v>
                </c:pt>
                <c:pt idx="439">
                  <c:v>6.9</c:v>
                </c:pt>
                <c:pt idx="440">
                  <c:v>6.1</c:v>
                </c:pt>
                <c:pt idx="441">
                  <c:v>7.1</c:v>
                </c:pt>
                <c:pt idx="442">
                  <c:v>7.9</c:v>
                </c:pt>
                <c:pt idx="443">
                  <c:v>6.7</c:v>
                </c:pt>
                <c:pt idx="444">
                  <c:v>7</c:v>
                </c:pt>
                <c:pt idx="445">
                  <c:v>6</c:v>
                </c:pt>
                <c:pt idx="446">
                  <c:v>7.4</c:v>
                </c:pt>
                <c:pt idx="447">
                  <c:v>6.2</c:v>
                </c:pt>
                <c:pt idx="448">
                  <c:v>5</c:v>
                </c:pt>
                <c:pt idx="449">
                  <c:v>4.7</c:v>
                </c:pt>
                <c:pt idx="450">
                  <c:v>7</c:v>
                </c:pt>
                <c:pt idx="451">
                  <c:v>7</c:v>
                </c:pt>
                <c:pt idx="452">
                  <c:v>6.1</c:v>
                </c:pt>
                <c:pt idx="453">
                  <c:v>7.8</c:v>
                </c:pt>
                <c:pt idx="454">
                  <c:v>6.6</c:v>
                </c:pt>
                <c:pt idx="455">
                  <c:v>4.0999999999999996</c:v>
                </c:pt>
                <c:pt idx="456">
                  <c:v>6.8</c:v>
                </c:pt>
                <c:pt idx="457">
                  <c:v>6.4</c:v>
                </c:pt>
                <c:pt idx="458">
                  <c:v>8.1</c:v>
                </c:pt>
                <c:pt idx="459">
                  <c:v>7.7</c:v>
                </c:pt>
                <c:pt idx="460">
                  <c:v>6.2</c:v>
                </c:pt>
                <c:pt idx="461">
                  <c:v>6.4</c:v>
                </c:pt>
                <c:pt idx="462">
                  <c:v>6.6</c:v>
                </c:pt>
                <c:pt idx="463">
                  <c:v>8.1</c:v>
                </c:pt>
                <c:pt idx="464">
                  <c:v>7.2</c:v>
                </c:pt>
                <c:pt idx="465">
                  <c:v>6.9</c:v>
                </c:pt>
                <c:pt idx="466">
                  <c:v>7.9</c:v>
                </c:pt>
                <c:pt idx="467">
                  <c:v>6.5</c:v>
                </c:pt>
                <c:pt idx="468">
                  <c:v>5.6</c:v>
                </c:pt>
                <c:pt idx="469">
                  <c:v>7.1</c:v>
                </c:pt>
                <c:pt idx="470">
                  <c:v>6.7</c:v>
                </c:pt>
                <c:pt idx="471">
                  <c:v>6.9</c:v>
                </c:pt>
                <c:pt idx="472">
                  <c:v>5.8</c:v>
                </c:pt>
                <c:pt idx="473">
                  <c:v>7.5</c:v>
                </c:pt>
                <c:pt idx="474">
                  <c:v>7</c:v>
                </c:pt>
                <c:pt idx="475">
                  <c:v>6</c:v>
                </c:pt>
                <c:pt idx="476">
                  <c:v>6.7</c:v>
                </c:pt>
                <c:pt idx="477">
                  <c:v>7.9</c:v>
                </c:pt>
                <c:pt idx="478">
                  <c:v>7.1</c:v>
                </c:pt>
                <c:pt idx="479">
                  <c:v>7.6</c:v>
                </c:pt>
                <c:pt idx="480">
                  <c:v>5.9</c:v>
                </c:pt>
                <c:pt idx="481">
                  <c:v>7.3</c:v>
                </c:pt>
                <c:pt idx="482">
                  <c:v>8</c:v>
                </c:pt>
                <c:pt idx="483">
                  <c:v>6.6</c:v>
                </c:pt>
                <c:pt idx="484">
                  <c:v>7.3</c:v>
                </c:pt>
                <c:pt idx="485">
                  <c:v>7.5</c:v>
                </c:pt>
                <c:pt idx="486">
                  <c:v>7.2</c:v>
                </c:pt>
                <c:pt idx="487">
                  <c:v>7.6</c:v>
                </c:pt>
                <c:pt idx="488">
                  <c:v>5.7</c:v>
                </c:pt>
                <c:pt idx="489">
                  <c:v>7</c:v>
                </c:pt>
                <c:pt idx="490">
                  <c:v>8.8000000000000007</c:v>
                </c:pt>
                <c:pt idx="491">
                  <c:v>7</c:v>
                </c:pt>
                <c:pt idx="492">
                  <c:v>6.4</c:v>
                </c:pt>
                <c:pt idx="493">
                  <c:v>6.6</c:v>
                </c:pt>
                <c:pt idx="494">
                  <c:v>5.0999999999999996</c:v>
                </c:pt>
                <c:pt idx="495">
                  <c:v>5.7</c:v>
                </c:pt>
                <c:pt idx="496">
                  <c:v>6.8</c:v>
                </c:pt>
                <c:pt idx="497">
                  <c:v>6.5</c:v>
                </c:pt>
                <c:pt idx="498">
                  <c:v>7.7</c:v>
                </c:pt>
                <c:pt idx="499">
                  <c:v>7</c:v>
                </c:pt>
                <c:pt idx="500">
                  <c:v>8.5</c:v>
                </c:pt>
                <c:pt idx="501">
                  <c:v>6.2</c:v>
                </c:pt>
                <c:pt idx="502">
                  <c:v>6.3</c:v>
                </c:pt>
                <c:pt idx="503">
                  <c:v>5.5</c:v>
                </c:pt>
                <c:pt idx="504">
                  <c:v>5.4</c:v>
                </c:pt>
                <c:pt idx="505">
                  <c:v>7.3</c:v>
                </c:pt>
                <c:pt idx="506">
                  <c:v>6.7</c:v>
                </c:pt>
                <c:pt idx="507">
                  <c:v>7.5</c:v>
                </c:pt>
                <c:pt idx="508">
                  <c:v>6.4</c:v>
                </c:pt>
                <c:pt idx="509">
                  <c:v>7.3</c:v>
                </c:pt>
                <c:pt idx="510">
                  <c:v>7.2</c:v>
                </c:pt>
                <c:pt idx="511">
                  <c:v>6.6</c:v>
                </c:pt>
                <c:pt idx="512">
                  <c:v>7.7</c:v>
                </c:pt>
                <c:pt idx="513">
                  <c:v>8.8000000000000007</c:v>
                </c:pt>
                <c:pt idx="514">
                  <c:v>7.5</c:v>
                </c:pt>
                <c:pt idx="515">
                  <c:v>5.0999999999999996</c:v>
                </c:pt>
                <c:pt idx="516">
                  <c:v>6.9</c:v>
                </c:pt>
                <c:pt idx="517">
                  <c:v>7.6</c:v>
                </c:pt>
                <c:pt idx="518">
                  <c:v>7.5</c:v>
                </c:pt>
                <c:pt idx="519">
                  <c:v>6.6</c:v>
                </c:pt>
                <c:pt idx="520">
                  <c:v>5.9</c:v>
                </c:pt>
                <c:pt idx="521">
                  <c:v>8.1999999999999993</c:v>
                </c:pt>
                <c:pt idx="522">
                  <c:v>7.1</c:v>
                </c:pt>
                <c:pt idx="523">
                  <c:v>6.7</c:v>
                </c:pt>
                <c:pt idx="524">
                  <c:v>7.2</c:v>
                </c:pt>
                <c:pt idx="525">
                  <c:v>6.4</c:v>
                </c:pt>
                <c:pt idx="526">
                  <c:v>6.7</c:v>
                </c:pt>
                <c:pt idx="527">
                  <c:v>7.3</c:v>
                </c:pt>
                <c:pt idx="528">
                  <c:v>5.8</c:v>
                </c:pt>
                <c:pt idx="529">
                  <c:v>6.5</c:v>
                </c:pt>
                <c:pt idx="530">
                  <c:v>7</c:v>
                </c:pt>
                <c:pt idx="531">
                  <c:v>7.9</c:v>
                </c:pt>
                <c:pt idx="532">
                  <c:v>7.4</c:v>
                </c:pt>
                <c:pt idx="533">
                  <c:v>8.3000000000000007</c:v>
                </c:pt>
                <c:pt idx="535">
                  <c:v>6.1</c:v>
                </c:pt>
                <c:pt idx="536">
                  <c:v>7.4</c:v>
                </c:pt>
                <c:pt idx="537">
                  <c:v>8.4</c:v>
                </c:pt>
                <c:pt idx="538">
                  <c:v>7.1</c:v>
                </c:pt>
                <c:pt idx="539">
                  <c:v>7.3</c:v>
                </c:pt>
                <c:pt idx="540">
                  <c:v>6.6</c:v>
                </c:pt>
                <c:pt idx="541">
                  <c:v>8</c:v>
                </c:pt>
                <c:pt idx="542">
                  <c:v>6.7</c:v>
                </c:pt>
                <c:pt idx="543">
                  <c:v>5.7</c:v>
                </c:pt>
                <c:pt idx="544">
                  <c:v>5.7</c:v>
                </c:pt>
                <c:pt idx="545">
                  <c:v>7.7</c:v>
                </c:pt>
                <c:pt idx="546">
                  <c:v>6.5</c:v>
                </c:pt>
                <c:pt idx="547">
                  <c:v>6.6</c:v>
                </c:pt>
                <c:pt idx="548">
                  <c:v>6.7</c:v>
                </c:pt>
                <c:pt idx="549">
                  <c:v>4.9000000000000004</c:v>
                </c:pt>
                <c:pt idx="550">
                  <c:v>7.4</c:v>
                </c:pt>
                <c:pt idx="551">
                  <c:v>7.1</c:v>
                </c:pt>
                <c:pt idx="552">
                  <c:v>6.4</c:v>
                </c:pt>
                <c:pt idx="553">
                  <c:v>8.4</c:v>
                </c:pt>
                <c:pt idx="554">
                  <c:v>8.5</c:v>
                </c:pt>
                <c:pt idx="555">
                  <c:v>5.6</c:v>
                </c:pt>
                <c:pt idx="556">
                  <c:v>5.4</c:v>
                </c:pt>
                <c:pt idx="557">
                  <c:v>8.1</c:v>
                </c:pt>
                <c:pt idx="558">
                  <c:v>7.1</c:v>
                </c:pt>
                <c:pt idx="559">
                  <c:v>6.4</c:v>
                </c:pt>
                <c:pt idx="560">
                  <c:v>6.8</c:v>
                </c:pt>
                <c:pt idx="561">
                  <c:v>7.4</c:v>
                </c:pt>
                <c:pt idx="562">
                  <c:v>5.7</c:v>
                </c:pt>
                <c:pt idx="563">
                  <c:v>8</c:v>
                </c:pt>
                <c:pt idx="564">
                  <c:v>5.5</c:v>
                </c:pt>
                <c:pt idx="565">
                  <c:v>5.3</c:v>
                </c:pt>
                <c:pt idx="566">
                  <c:v>6.7</c:v>
                </c:pt>
                <c:pt idx="567">
                  <c:v>6.6</c:v>
                </c:pt>
                <c:pt idx="568">
                  <c:v>6.8</c:v>
                </c:pt>
                <c:pt idx="569">
                  <c:v>5.9</c:v>
                </c:pt>
                <c:pt idx="570">
                  <c:v>6.4</c:v>
                </c:pt>
                <c:pt idx="571">
                  <c:v>7.8</c:v>
                </c:pt>
                <c:pt idx="572">
                  <c:v>5.9</c:v>
                </c:pt>
                <c:pt idx="573">
                  <c:v>5.6</c:v>
                </c:pt>
                <c:pt idx="574">
                  <c:v>6.7</c:v>
                </c:pt>
                <c:pt idx="575">
                  <c:v>4.0999999999999996</c:v>
                </c:pt>
                <c:pt idx="576">
                  <c:v>6.3</c:v>
                </c:pt>
                <c:pt idx="577">
                  <c:v>6.2</c:v>
                </c:pt>
                <c:pt idx="578">
                  <c:v>7.6</c:v>
                </c:pt>
                <c:pt idx="579">
                  <c:v>7.8</c:v>
                </c:pt>
                <c:pt idx="580">
                  <c:v>7.8</c:v>
                </c:pt>
                <c:pt idx="581">
                  <c:v>6</c:v>
                </c:pt>
                <c:pt idx="582">
                  <c:v>7.2</c:v>
                </c:pt>
                <c:pt idx="583">
                  <c:v>7.2</c:v>
                </c:pt>
                <c:pt idx="584">
                  <c:v>7.7</c:v>
                </c:pt>
                <c:pt idx="585">
                  <c:v>6</c:v>
                </c:pt>
                <c:pt idx="586">
                  <c:v>6.2</c:v>
                </c:pt>
                <c:pt idx="587">
                  <c:v>6.5</c:v>
                </c:pt>
                <c:pt idx="588">
                  <c:v>6.9</c:v>
                </c:pt>
                <c:pt idx="589">
                  <c:v>4.9000000000000004</c:v>
                </c:pt>
                <c:pt idx="590">
                  <c:v>7.4</c:v>
                </c:pt>
                <c:pt idx="591">
                  <c:v>7.5</c:v>
                </c:pt>
                <c:pt idx="592">
                  <c:v>7.7</c:v>
                </c:pt>
                <c:pt idx="594">
                  <c:v>6.9</c:v>
                </c:pt>
                <c:pt idx="595">
                  <c:v>7.1</c:v>
                </c:pt>
                <c:pt idx="596">
                  <c:v>7.2</c:v>
                </c:pt>
                <c:pt idx="597">
                  <c:v>5.0999999999999996</c:v>
                </c:pt>
                <c:pt idx="598">
                  <c:v>7.8</c:v>
                </c:pt>
                <c:pt idx="599">
                  <c:v>7.2</c:v>
                </c:pt>
                <c:pt idx="600">
                  <c:v>8.1999999999999993</c:v>
                </c:pt>
                <c:pt idx="601">
                  <c:v>4.8</c:v>
                </c:pt>
                <c:pt idx="603">
                  <c:v>4.7</c:v>
                </c:pt>
                <c:pt idx="604">
                  <c:v>6.5</c:v>
                </c:pt>
                <c:pt idx="605">
                  <c:v>6.7</c:v>
                </c:pt>
                <c:pt idx="606">
                  <c:v>6.3</c:v>
                </c:pt>
                <c:pt idx="607">
                  <c:v>7.1</c:v>
                </c:pt>
                <c:pt idx="608">
                  <c:v>7.3</c:v>
                </c:pt>
                <c:pt idx="609">
                  <c:v>6.4</c:v>
                </c:pt>
                <c:pt idx="610">
                  <c:v>5.6</c:v>
                </c:pt>
                <c:pt idx="611">
                  <c:v>5</c:v>
                </c:pt>
                <c:pt idx="612">
                  <c:v>7.2</c:v>
                </c:pt>
                <c:pt idx="613">
                  <c:v>7.4</c:v>
                </c:pt>
                <c:pt idx="614">
                  <c:v>6.3</c:v>
                </c:pt>
                <c:pt idx="615">
                  <c:v>6.7</c:v>
                </c:pt>
                <c:pt idx="616">
                  <c:v>5.2</c:v>
                </c:pt>
                <c:pt idx="617">
                  <c:v>7.6</c:v>
                </c:pt>
                <c:pt idx="618">
                  <c:v>6.5</c:v>
                </c:pt>
                <c:pt idx="619">
                  <c:v>6</c:v>
                </c:pt>
                <c:pt idx="620">
                  <c:v>8.5</c:v>
                </c:pt>
                <c:pt idx="621">
                  <c:v>7.1</c:v>
                </c:pt>
                <c:pt idx="622">
                  <c:v>6.1</c:v>
                </c:pt>
                <c:pt idx="623">
                  <c:v>6.8</c:v>
                </c:pt>
                <c:pt idx="624">
                  <c:v>7</c:v>
                </c:pt>
                <c:pt idx="625">
                  <c:v>7.2</c:v>
                </c:pt>
                <c:pt idx="626">
                  <c:v>6.4</c:v>
                </c:pt>
                <c:pt idx="627">
                  <c:v>5.8</c:v>
                </c:pt>
                <c:pt idx="628">
                  <c:v>6.2</c:v>
                </c:pt>
                <c:pt idx="629">
                  <c:v>5</c:v>
                </c:pt>
                <c:pt idx="630">
                  <c:v>8</c:v>
                </c:pt>
                <c:pt idx="631">
                  <c:v>4.9000000000000004</c:v>
                </c:pt>
                <c:pt idx="632">
                  <c:v>8.6</c:v>
                </c:pt>
                <c:pt idx="633">
                  <c:v>6.5</c:v>
                </c:pt>
                <c:pt idx="634">
                  <c:v>6.1</c:v>
                </c:pt>
                <c:pt idx="635">
                  <c:v>8.3000000000000007</c:v>
                </c:pt>
                <c:pt idx="636">
                  <c:v>7.5</c:v>
                </c:pt>
                <c:pt idx="637">
                  <c:v>8.1</c:v>
                </c:pt>
                <c:pt idx="638">
                  <c:v>5.9</c:v>
                </c:pt>
                <c:pt idx="639">
                  <c:v>8.6999999999999993</c:v>
                </c:pt>
                <c:pt idx="640">
                  <c:v>7.9</c:v>
                </c:pt>
                <c:pt idx="641">
                  <c:v>7</c:v>
                </c:pt>
                <c:pt idx="642">
                  <c:v>6.5</c:v>
                </c:pt>
                <c:pt idx="643">
                  <c:v>6.2</c:v>
                </c:pt>
                <c:pt idx="644">
                  <c:v>6.1</c:v>
                </c:pt>
                <c:pt idx="645">
                  <c:v>7.6</c:v>
                </c:pt>
                <c:pt idx="646">
                  <c:v>6</c:v>
                </c:pt>
                <c:pt idx="647">
                  <c:v>6.2</c:v>
                </c:pt>
                <c:pt idx="648">
                  <c:v>6.5</c:v>
                </c:pt>
                <c:pt idx="649">
                  <c:v>5.6</c:v>
                </c:pt>
                <c:pt idx="650">
                  <c:v>7.1</c:v>
                </c:pt>
                <c:pt idx="651">
                  <c:v>4.2</c:v>
                </c:pt>
                <c:pt idx="652">
                  <c:v>6.3</c:v>
                </c:pt>
                <c:pt idx="653">
                  <c:v>7</c:v>
                </c:pt>
                <c:pt idx="654">
                  <c:v>6.5</c:v>
                </c:pt>
                <c:pt idx="655">
                  <c:v>7.2</c:v>
                </c:pt>
                <c:pt idx="656">
                  <c:v>7.6</c:v>
                </c:pt>
                <c:pt idx="657">
                  <c:v>5.9</c:v>
                </c:pt>
                <c:pt idx="658">
                  <c:v>7.7</c:v>
                </c:pt>
                <c:pt idx="659">
                  <c:v>6.6</c:v>
                </c:pt>
                <c:pt idx="660">
                  <c:v>7.6</c:v>
                </c:pt>
                <c:pt idx="661">
                  <c:v>5.4</c:v>
                </c:pt>
                <c:pt idx="662">
                  <c:v>5.8</c:v>
                </c:pt>
                <c:pt idx="663">
                  <c:v>6.4</c:v>
                </c:pt>
                <c:pt idx="664">
                  <c:v>6.1</c:v>
                </c:pt>
                <c:pt idx="665">
                  <c:v>5.9</c:v>
                </c:pt>
                <c:pt idx="666">
                  <c:v>5.5</c:v>
                </c:pt>
                <c:pt idx="667">
                  <c:v>4.7</c:v>
                </c:pt>
                <c:pt idx="668">
                  <c:v>6.8</c:v>
                </c:pt>
                <c:pt idx="669">
                  <c:v>6.5</c:v>
                </c:pt>
                <c:pt idx="670">
                  <c:v>6.8</c:v>
                </c:pt>
                <c:pt idx="671">
                  <c:v>6.6</c:v>
                </c:pt>
                <c:pt idx="672">
                  <c:v>6.2</c:v>
                </c:pt>
                <c:pt idx="673">
                  <c:v>7</c:v>
                </c:pt>
                <c:pt idx="674">
                  <c:v>8.1999999999999993</c:v>
                </c:pt>
                <c:pt idx="675">
                  <c:v>7.3</c:v>
                </c:pt>
                <c:pt idx="676">
                  <c:v>6.5</c:v>
                </c:pt>
                <c:pt idx="677">
                  <c:v>6.1</c:v>
                </c:pt>
                <c:pt idx="678">
                  <c:v>7.1</c:v>
                </c:pt>
                <c:pt idx="679">
                  <c:v>7.3</c:v>
                </c:pt>
                <c:pt idx="680">
                  <c:v>8.3000000000000007</c:v>
                </c:pt>
                <c:pt idx="681">
                  <c:v>5.5</c:v>
                </c:pt>
                <c:pt idx="682">
                  <c:v>7.9</c:v>
                </c:pt>
                <c:pt idx="683">
                  <c:v>6.2</c:v>
                </c:pt>
                <c:pt idx="684">
                  <c:v>6.4</c:v>
                </c:pt>
                <c:pt idx="685">
                  <c:v>7.1</c:v>
                </c:pt>
                <c:pt idx="686">
                  <c:v>5.7</c:v>
                </c:pt>
                <c:pt idx="687">
                  <c:v>6.4</c:v>
                </c:pt>
                <c:pt idx="688">
                  <c:v>6</c:v>
                </c:pt>
                <c:pt idx="689">
                  <c:v>7.6</c:v>
                </c:pt>
                <c:pt idx="690">
                  <c:v>6.3</c:v>
                </c:pt>
                <c:pt idx="691">
                  <c:v>6.8</c:v>
                </c:pt>
                <c:pt idx="692">
                  <c:v>5.7</c:v>
                </c:pt>
                <c:pt idx="693">
                  <c:v>5.9</c:v>
                </c:pt>
                <c:pt idx="694">
                  <c:v>6.1</c:v>
                </c:pt>
                <c:pt idx="695">
                  <c:v>4.8</c:v>
                </c:pt>
                <c:pt idx="696">
                  <c:v>5</c:v>
                </c:pt>
                <c:pt idx="697">
                  <c:v>4.7</c:v>
                </c:pt>
                <c:pt idx="698">
                  <c:v>6.5</c:v>
                </c:pt>
                <c:pt idx="699">
                  <c:v>6.5</c:v>
                </c:pt>
                <c:pt idx="700">
                  <c:v>6.9</c:v>
                </c:pt>
                <c:pt idx="701">
                  <c:v>7.4</c:v>
                </c:pt>
                <c:pt idx="702">
                  <c:v>6</c:v>
                </c:pt>
                <c:pt idx="703">
                  <c:v>4.0999999999999996</c:v>
                </c:pt>
                <c:pt idx="704">
                  <c:v>7.3</c:v>
                </c:pt>
                <c:pt idx="705">
                  <c:v>6.2</c:v>
                </c:pt>
                <c:pt idx="706">
                  <c:v>6.8</c:v>
                </c:pt>
                <c:pt idx="707">
                  <c:v>8.1999999999999993</c:v>
                </c:pt>
                <c:pt idx="708">
                  <c:v>7.3</c:v>
                </c:pt>
                <c:pt idx="709">
                  <c:v>5.3</c:v>
                </c:pt>
                <c:pt idx="710">
                  <c:v>6.1</c:v>
                </c:pt>
                <c:pt idx="711">
                  <c:v>6.6</c:v>
                </c:pt>
                <c:pt idx="712">
                  <c:v>6.9</c:v>
                </c:pt>
                <c:pt idx="713">
                  <c:v>6.9</c:v>
                </c:pt>
                <c:pt idx="714">
                  <c:v>6.7</c:v>
                </c:pt>
                <c:pt idx="715">
                  <c:v>7.2</c:v>
                </c:pt>
                <c:pt idx="716">
                  <c:v>7.2</c:v>
                </c:pt>
                <c:pt idx="717">
                  <c:v>7.4</c:v>
                </c:pt>
                <c:pt idx="718">
                  <c:v>5</c:v>
                </c:pt>
                <c:pt idx="719">
                  <c:v>7.1</c:v>
                </c:pt>
                <c:pt idx="720">
                  <c:v>6.9</c:v>
                </c:pt>
                <c:pt idx="721">
                  <c:v>4.7</c:v>
                </c:pt>
                <c:pt idx="722">
                  <c:v>9.1</c:v>
                </c:pt>
                <c:pt idx="723">
                  <c:v>8.6</c:v>
                </c:pt>
                <c:pt idx="725">
                  <c:v>7.1</c:v>
                </c:pt>
                <c:pt idx="726">
                  <c:v>8</c:v>
                </c:pt>
                <c:pt idx="727">
                  <c:v>7</c:v>
                </c:pt>
                <c:pt idx="728">
                  <c:v>7.6</c:v>
                </c:pt>
                <c:pt idx="729">
                  <c:v>5.4</c:v>
                </c:pt>
                <c:pt idx="730">
                  <c:v>4.2</c:v>
                </c:pt>
                <c:pt idx="731">
                  <c:v>6</c:v>
                </c:pt>
                <c:pt idx="732">
                  <c:v>6.2</c:v>
                </c:pt>
                <c:pt idx="733">
                  <c:v>6.9</c:v>
                </c:pt>
                <c:pt idx="734">
                  <c:v>6.6</c:v>
                </c:pt>
                <c:pt idx="735">
                  <c:v>6.5</c:v>
                </c:pt>
                <c:pt idx="736">
                  <c:v>8.5</c:v>
                </c:pt>
                <c:pt idx="737">
                  <c:v>7.6</c:v>
                </c:pt>
                <c:pt idx="738">
                  <c:v>5.6</c:v>
                </c:pt>
                <c:pt idx="739">
                  <c:v>6.3</c:v>
                </c:pt>
                <c:pt idx="740">
                  <c:v>7.5</c:v>
                </c:pt>
                <c:pt idx="741">
                  <c:v>5.5</c:v>
                </c:pt>
                <c:pt idx="742">
                  <c:v>6.5</c:v>
                </c:pt>
                <c:pt idx="743">
                  <c:v>7.2</c:v>
                </c:pt>
                <c:pt idx="744">
                  <c:v>6.5</c:v>
                </c:pt>
                <c:pt idx="745">
                  <c:v>8.6999999999999993</c:v>
                </c:pt>
                <c:pt idx="746">
                  <c:v>7.6</c:v>
                </c:pt>
                <c:pt idx="747">
                  <c:v>5.9</c:v>
                </c:pt>
                <c:pt idx="748">
                  <c:v>6.7</c:v>
                </c:pt>
                <c:pt idx="749">
                  <c:v>7.7</c:v>
                </c:pt>
                <c:pt idx="750">
                  <c:v>7.6</c:v>
                </c:pt>
                <c:pt idx="751">
                  <c:v>7.1</c:v>
                </c:pt>
                <c:pt idx="752">
                  <c:v>7.4</c:v>
                </c:pt>
                <c:pt idx="753">
                  <c:v>7.6</c:v>
                </c:pt>
                <c:pt idx="754">
                  <c:v>7.5</c:v>
                </c:pt>
                <c:pt idx="755">
                  <c:v>6.6</c:v>
                </c:pt>
                <c:pt idx="756">
                  <c:v>7.9</c:v>
                </c:pt>
                <c:pt idx="757">
                  <c:v>7.1</c:v>
                </c:pt>
                <c:pt idx="758">
                  <c:v>7.2</c:v>
                </c:pt>
                <c:pt idx="759">
                  <c:v>6.1</c:v>
                </c:pt>
                <c:pt idx="760">
                  <c:v>7.1</c:v>
                </c:pt>
                <c:pt idx="761">
                  <c:v>6.5</c:v>
                </c:pt>
                <c:pt idx="762">
                  <c:v>6.7</c:v>
                </c:pt>
                <c:pt idx="763">
                  <c:v>8.1</c:v>
                </c:pt>
                <c:pt idx="764">
                  <c:v>4.7</c:v>
                </c:pt>
                <c:pt idx="765">
                  <c:v>6.2</c:v>
                </c:pt>
                <c:pt idx="766">
                  <c:v>7.1</c:v>
                </c:pt>
                <c:pt idx="767">
                  <c:v>7.1</c:v>
                </c:pt>
                <c:pt idx="768">
                  <c:v>8.1</c:v>
                </c:pt>
                <c:pt idx="769">
                  <c:v>6.3</c:v>
                </c:pt>
                <c:pt idx="770">
                  <c:v>5.8</c:v>
                </c:pt>
                <c:pt idx="771">
                  <c:v>6.4</c:v>
                </c:pt>
                <c:pt idx="772">
                  <c:v>5.4</c:v>
                </c:pt>
                <c:pt idx="773">
                  <c:v>6.9</c:v>
                </c:pt>
                <c:pt idx="774">
                  <c:v>5.8</c:v>
                </c:pt>
                <c:pt idx="775">
                  <c:v>6.9</c:v>
                </c:pt>
                <c:pt idx="776">
                  <c:v>6.9</c:v>
                </c:pt>
                <c:pt idx="777">
                  <c:v>6.5</c:v>
                </c:pt>
                <c:pt idx="778">
                  <c:v>6.9</c:v>
                </c:pt>
                <c:pt idx="779">
                  <c:v>5</c:v>
                </c:pt>
                <c:pt idx="780">
                  <c:v>6.5</c:v>
                </c:pt>
                <c:pt idx="781">
                  <c:v>5.6</c:v>
                </c:pt>
                <c:pt idx="782">
                  <c:v>4.7</c:v>
                </c:pt>
                <c:pt idx="783">
                  <c:v>6.7</c:v>
                </c:pt>
                <c:pt idx="784">
                  <c:v>5.3</c:v>
                </c:pt>
                <c:pt idx="785">
                  <c:v>5.9</c:v>
                </c:pt>
                <c:pt idx="786">
                  <c:v>6.5</c:v>
                </c:pt>
                <c:pt idx="787">
                  <c:v>7.1</c:v>
                </c:pt>
                <c:pt idx="788">
                  <c:v>8.6999999999999993</c:v>
                </c:pt>
                <c:pt idx="789">
                  <c:v>7.8</c:v>
                </c:pt>
                <c:pt idx="790">
                  <c:v>8</c:v>
                </c:pt>
                <c:pt idx="791">
                  <c:v>6.7</c:v>
                </c:pt>
                <c:pt idx="792">
                  <c:v>8</c:v>
                </c:pt>
                <c:pt idx="793">
                  <c:v>6.1</c:v>
                </c:pt>
                <c:pt idx="794">
                  <c:v>5.3</c:v>
                </c:pt>
                <c:pt idx="795">
                  <c:v>6.5</c:v>
                </c:pt>
                <c:pt idx="796">
                  <c:v>6.3</c:v>
                </c:pt>
                <c:pt idx="797">
                  <c:v>6.1</c:v>
                </c:pt>
                <c:pt idx="798">
                  <c:v>6.1</c:v>
                </c:pt>
                <c:pt idx="799">
                  <c:v>7.2</c:v>
                </c:pt>
                <c:pt idx="800">
                  <c:v>6</c:v>
                </c:pt>
                <c:pt idx="801">
                  <c:v>6.5</c:v>
                </c:pt>
                <c:pt idx="802">
                  <c:v>6.4</c:v>
                </c:pt>
                <c:pt idx="803">
                  <c:v>6.3</c:v>
                </c:pt>
                <c:pt idx="804">
                  <c:v>7.2</c:v>
                </c:pt>
                <c:pt idx="805">
                  <c:v>6.7</c:v>
                </c:pt>
                <c:pt idx="806">
                  <c:v>7.6</c:v>
                </c:pt>
                <c:pt idx="807">
                  <c:v>5.9</c:v>
                </c:pt>
                <c:pt idx="808">
                  <c:v>7.7</c:v>
                </c:pt>
                <c:pt idx="809">
                  <c:v>5.3</c:v>
                </c:pt>
                <c:pt idx="810">
                  <c:v>7.1</c:v>
                </c:pt>
                <c:pt idx="811">
                  <c:v>6.5</c:v>
                </c:pt>
                <c:pt idx="812">
                  <c:v>5.5</c:v>
                </c:pt>
                <c:pt idx="813">
                  <c:v>7.9</c:v>
                </c:pt>
                <c:pt idx="814">
                  <c:v>5.6</c:v>
                </c:pt>
                <c:pt idx="815">
                  <c:v>6.8</c:v>
                </c:pt>
                <c:pt idx="816">
                  <c:v>7.2</c:v>
                </c:pt>
                <c:pt idx="817">
                  <c:v>7.5</c:v>
                </c:pt>
                <c:pt idx="818">
                  <c:v>6</c:v>
                </c:pt>
                <c:pt idx="819">
                  <c:v>5.4</c:v>
                </c:pt>
                <c:pt idx="820">
                  <c:v>6.3</c:v>
                </c:pt>
                <c:pt idx="821">
                  <c:v>6.2</c:v>
                </c:pt>
                <c:pt idx="822">
                  <c:v>8</c:v>
                </c:pt>
                <c:pt idx="823">
                  <c:v>6.1</c:v>
                </c:pt>
                <c:pt idx="824">
                  <c:v>7.1</c:v>
                </c:pt>
                <c:pt idx="825">
                  <c:v>6.5</c:v>
                </c:pt>
                <c:pt idx="826">
                  <c:v>6.8</c:v>
                </c:pt>
                <c:pt idx="827">
                  <c:v>6.9</c:v>
                </c:pt>
                <c:pt idx="828">
                  <c:v>6.7</c:v>
                </c:pt>
                <c:pt idx="829">
                  <c:v>7.2</c:v>
                </c:pt>
                <c:pt idx="830">
                  <c:v>7</c:v>
                </c:pt>
                <c:pt idx="831">
                  <c:v>8.1</c:v>
                </c:pt>
                <c:pt idx="832">
                  <c:v>5.5</c:v>
                </c:pt>
                <c:pt idx="833">
                  <c:v>8.3000000000000007</c:v>
                </c:pt>
                <c:pt idx="834">
                  <c:v>7.9</c:v>
                </c:pt>
                <c:pt idx="835">
                  <c:v>8.3000000000000007</c:v>
                </c:pt>
                <c:pt idx="836">
                  <c:v>7.8</c:v>
                </c:pt>
                <c:pt idx="837">
                  <c:v>7.3</c:v>
                </c:pt>
                <c:pt idx="838">
                  <c:v>7.1</c:v>
                </c:pt>
                <c:pt idx="839">
                  <c:v>6.4</c:v>
                </c:pt>
                <c:pt idx="840">
                  <c:v>7.1</c:v>
                </c:pt>
                <c:pt idx="841">
                  <c:v>6.9</c:v>
                </c:pt>
                <c:pt idx="842">
                  <c:v>6.3</c:v>
                </c:pt>
                <c:pt idx="843">
                  <c:v>7.2</c:v>
                </c:pt>
                <c:pt idx="844">
                  <c:v>6.8</c:v>
                </c:pt>
                <c:pt idx="845">
                  <c:v>8.1999999999999993</c:v>
                </c:pt>
                <c:pt idx="846">
                  <c:v>6.8</c:v>
                </c:pt>
                <c:pt idx="847">
                  <c:v>7.5</c:v>
                </c:pt>
                <c:pt idx="848">
                  <c:v>6.6</c:v>
                </c:pt>
                <c:pt idx="849">
                  <c:v>7.1</c:v>
                </c:pt>
                <c:pt idx="850">
                  <c:v>6.2</c:v>
                </c:pt>
                <c:pt idx="851">
                  <c:v>7.4</c:v>
                </c:pt>
                <c:pt idx="852">
                  <c:v>5.5</c:v>
                </c:pt>
                <c:pt idx="853">
                  <c:v>5.7</c:v>
                </c:pt>
                <c:pt idx="854">
                  <c:v>5.8</c:v>
                </c:pt>
                <c:pt idx="855">
                  <c:v>5.3</c:v>
                </c:pt>
                <c:pt idx="856">
                  <c:v>7.7</c:v>
                </c:pt>
                <c:pt idx="857">
                  <c:v>8.1999999999999993</c:v>
                </c:pt>
                <c:pt idx="858">
                  <c:v>5.6</c:v>
                </c:pt>
                <c:pt idx="859">
                  <c:v>5.5</c:v>
                </c:pt>
                <c:pt idx="860">
                  <c:v>7.1</c:v>
                </c:pt>
                <c:pt idx="861">
                  <c:v>5.2</c:v>
                </c:pt>
                <c:pt idx="862">
                  <c:v>7.6</c:v>
                </c:pt>
                <c:pt idx="863">
                  <c:v>8.4</c:v>
                </c:pt>
                <c:pt idx="864">
                  <c:v>6.9</c:v>
                </c:pt>
                <c:pt idx="865">
                  <c:v>5.4</c:v>
                </c:pt>
                <c:pt idx="866">
                  <c:v>5</c:v>
                </c:pt>
                <c:pt idx="867">
                  <c:v>6.7</c:v>
                </c:pt>
                <c:pt idx="868">
                  <c:v>7.7</c:v>
                </c:pt>
                <c:pt idx="869">
                  <c:v>6.6</c:v>
                </c:pt>
                <c:pt idx="870">
                  <c:v>7.3</c:v>
                </c:pt>
                <c:pt idx="872">
                  <c:v>6.5</c:v>
                </c:pt>
                <c:pt idx="873">
                  <c:v>7.2</c:v>
                </c:pt>
                <c:pt idx="874">
                  <c:v>6.8</c:v>
                </c:pt>
                <c:pt idx="875">
                  <c:v>6.5</c:v>
                </c:pt>
                <c:pt idx="876">
                  <c:v>7.4</c:v>
                </c:pt>
                <c:pt idx="877">
                  <c:v>6.8</c:v>
                </c:pt>
                <c:pt idx="878">
                  <c:v>6.2</c:v>
                </c:pt>
                <c:pt idx="879">
                  <c:v>8</c:v>
                </c:pt>
                <c:pt idx="881">
                  <c:v>7.7</c:v>
                </c:pt>
                <c:pt idx="882">
                  <c:v>7.9</c:v>
                </c:pt>
                <c:pt idx="883">
                  <c:v>7.5</c:v>
                </c:pt>
                <c:pt idx="884">
                  <c:v>6.9</c:v>
                </c:pt>
                <c:pt idx="885">
                  <c:v>4.7</c:v>
                </c:pt>
                <c:pt idx="886">
                  <c:v>6.1</c:v>
                </c:pt>
                <c:pt idx="887">
                  <c:v>7.1</c:v>
                </c:pt>
                <c:pt idx="888">
                  <c:v>6.3</c:v>
                </c:pt>
                <c:pt idx="889">
                  <c:v>5.0999999999999996</c:v>
                </c:pt>
                <c:pt idx="890">
                  <c:v>6.4</c:v>
                </c:pt>
                <c:pt idx="891">
                  <c:v>5.9</c:v>
                </c:pt>
                <c:pt idx="892">
                  <c:v>5.5</c:v>
                </c:pt>
                <c:pt idx="893">
                  <c:v>8</c:v>
                </c:pt>
              </c:numCache>
            </c:numRef>
          </c:xVal>
          <c:yVal>
            <c:numRef>
              <c:f>'[datasets_602199_1161300_disney_plus_shows.xlsx]prepared_disney+_data'!$V$2:$V$895</c:f>
              <c:numCache>
                <c:formatCode>0</c:formatCode>
                <c:ptCount val="894"/>
                <c:pt idx="0">
                  <c:v>283945</c:v>
                </c:pt>
                <c:pt idx="1">
                  <c:v>124</c:v>
                </c:pt>
                <c:pt idx="2">
                  <c:v>97785</c:v>
                </c:pt>
                <c:pt idx="3">
                  <c:v>7434</c:v>
                </c:pt>
                <c:pt idx="4">
                  <c:v>33444</c:v>
                </c:pt>
                <c:pt idx="5">
                  <c:v>4933</c:v>
                </c:pt>
                <c:pt idx="6">
                  <c:v>27761</c:v>
                </c:pt>
                <c:pt idx="7">
                  <c:v>25765</c:v>
                </c:pt>
                <c:pt idx="8">
                  <c:v>35</c:v>
                </c:pt>
                <c:pt idx="9">
                  <c:v>43655</c:v>
                </c:pt>
                <c:pt idx="10">
                  <c:v>5479</c:v>
                </c:pt>
                <c:pt idx="11">
                  <c:v>488</c:v>
                </c:pt>
                <c:pt idx="12">
                  <c:v>142</c:v>
                </c:pt>
                <c:pt idx="13">
                  <c:v>59</c:v>
                </c:pt>
                <c:pt idx="14">
                  <c:v>38659</c:v>
                </c:pt>
                <c:pt idx="15">
                  <c:v>24537</c:v>
                </c:pt>
                <c:pt idx="16">
                  <c:v>356283</c:v>
                </c:pt>
                <c:pt idx="17">
                  <c:v>3163</c:v>
                </c:pt>
                <c:pt idx="18">
                  <c:v>25623</c:v>
                </c:pt>
                <c:pt idx="19">
                  <c:v>123377</c:v>
                </c:pt>
                <c:pt idx="20">
                  <c:v>371772</c:v>
                </c:pt>
                <c:pt idx="21">
                  <c:v>2586</c:v>
                </c:pt>
                <c:pt idx="22">
                  <c:v>572</c:v>
                </c:pt>
                <c:pt idx="23">
                  <c:v>184</c:v>
                </c:pt>
                <c:pt idx="24">
                  <c:v>39</c:v>
                </c:pt>
                <c:pt idx="25">
                  <c:v>4652</c:v>
                </c:pt>
                <c:pt idx="26">
                  <c:v>557</c:v>
                </c:pt>
                <c:pt idx="27">
                  <c:v>73</c:v>
                </c:pt>
                <c:pt idx="28">
                  <c:v>236</c:v>
                </c:pt>
                <c:pt idx="29">
                  <c:v>9244</c:v>
                </c:pt>
                <c:pt idx="30">
                  <c:v>1723</c:v>
                </c:pt>
                <c:pt idx="31">
                  <c:v>438</c:v>
                </c:pt>
                <c:pt idx="32">
                  <c:v>13</c:v>
                </c:pt>
                <c:pt idx="33">
                  <c:v>8211</c:v>
                </c:pt>
                <c:pt idx="34">
                  <c:v>178</c:v>
                </c:pt>
                <c:pt idx="35">
                  <c:v>7621</c:v>
                </c:pt>
                <c:pt idx="36">
                  <c:v>98258</c:v>
                </c:pt>
                <c:pt idx="37">
                  <c:v>119</c:v>
                </c:pt>
                <c:pt idx="38">
                  <c:v>8666</c:v>
                </c:pt>
                <c:pt idx="39">
                  <c:v>186714</c:v>
                </c:pt>
                <c:pt idx="40">
                  <c:v>799</c:v>
                </c:pt>
                <c:pt idx="41">
                  <c:v>3228</c:v>
                </c:pt>
                <c:pt idx="42">
                  <c:v>125824</c:v>
                </c:pt>
                <c:pt idx="43">
                  <c:v>8741</c:v>
                </c:pt>
                <c:pt idx="44">
                  <c:v>1966</c:v>
                </c:pt>
                <c:pt idx="46">
                  <c:v>675</c:v>
                </c:pt>
                <c:pt idx="47">
                  <c:v>254</c:v>
                </c:pt>
                <c:pt idx="48">
                  <c:v>44632</c:v>
                </c:pt>
                <c:pt idx="49">
                  <c:v>2425</c:v>
                </c:pt>
                <c:pt idx="50">
                  <c:v>863</c:v>
                </c:pt>
                <c:pt idx="51">
                  <c:v>14</c:v>
                </c:pt>
                <c:pt idx="52">
                  <c:v>32823</c:v>
                </c:pt>
                <c:pt idx="53">
                  <c:v>85524</c:v>
                </c:pt>
                <c:pt idx="54">
                  <c:v>269</c:v>
                </c:pt>
                <c:pt idx="55">
                  <c:v>25171</c:v>
                </c:pt>
                <c:pt idx="56">
                  <c:v>2629</c:v>
                </c:pt>
                <c:pt idx="57">
                  <c:v>1475</c:v>
                </c:pt>
                <c:pt idx="58">
                  <c:v>11575</c:v>
                </c:pt>
                <c:pt idx="59">
                  <c:v>567</c:v>
                </c:pt>
                <c:pt idx="60">
                  <c:v>39316</c:v>
                </c:pt>
                <c:pt idx="61">
                  <c:v>77</c:v>
                </c:pt>
                <c:pt idx="62">
                  <c:v>47</c:v>
                </c:pt>
                <c:pt idx="63">
                  <c:v>4913</c:v>
                </c:pt>
                <c:pt idx="64">
                  <c:v>18277</c:v>
                </c:pt>
                <c:pt idx="65">
                  <c:v>949</c:v>
                </c:pt>
                <c:pt idx="66">
                  <c:v>993</c:v>
                </c:pt>
                <c:pt idx="67">
                  <c:v>182591</c:v>
                </c:pt>
                <c:pt idx="68">
                  <c:v>1188</c:v>
                </c:pt>
                <c:pt idx="69">
                  <c:v>12312</c:v>
                </c:pt>
                <c:pt idx="70">
                  <c:v>37279</c:v>
                </c:pt>
                <c:pt idx="71">
                  <c:v>2812</c:v>
                </c:pt>
                <c:pt idx="72">
                  <c:v>357239</c:v>
                </c:pt>
                <c:pt idx="73">
                  <c:v>121</c:v>
                </c:pt>
                <c:pt idx="74">
                  <c:v>42</c:v>
                </c:pt>
                <c:pt idx="75">
                  <c:v>5328</c:v>
                </c:pt>
                <c:pt idx="76">
                  <c:v>92453</c:v>
                </c:pt>
                <c:pt idx="77">
                  <c:v>13878</c:v>
                </c:pt>
                <c:pt idx="78">
                  <c:v>436</c:v>
                </c:pt>
                <c:pt idx="79">
                  <c:v>23</c:v>
                </c:pt>
                <c:pt idx="80">
                  <c:v>978</c:v>
                </c:pt>
                <c:pt idx="81">
                  <c:v>1257</c:v>
                </c:pt>
                <c:pt idx="82">
                  <c:v>8448</c:v>
                </c:pt>
                <c:pt idx="83">
                  <c:v>28782</c:v>
                </c:pt>
                <c:pt idx="84">
                  <c:v>15387</c:v>
                </c:pt>
                <c:pt idx="85">
                  <c:v>756</c:v>
                </c:pt>
                <c:pt idx="86">
                  <c:v>3479</c:v>
                </c:pt>
                <c:pt idx="87">
                  <c:v>269</c:v>
                </c:pt>
                <c:pt idx="88">
                  <c:v>349674</c:v>
                </c:pt>
                <c:pt idx="89">
                  <c:v>15876</c:v>
                </c:pt>
                <c:pt idx="90">
                  <c:v>68243</c:v>
                </c:pt>
                <c:pt idx="91">
                  <c:v>283</c:v>
                </c:pt>
                <c:pt idx="92">
                  <c:v>178</c:v>
                </c:pt>
                <c:pt idx="93">
                  <c:v>272</c:v>
                </c:pt>
                <c:pt idx="94">
                  <c:v>56</c:v>
                </c:pt>
                <c:pt idx="95">
                  <c:v>535</c:v>
                </c:pt>
                <c:pt idx="96">
                  <c:v>1432</c:v>
                </c:pt>
                <c:pt idx="97">
                  <c:v>316</c:v>
                </c:pt>
                <c:pt idx="98">
                  <c:v>48</c:v>
                </c:pt>
                <c:pt idx="99">
                  <c:v>5</c:v>
                </c:pt>
                <c:pt idx="100">
                  <c:v>958</c:v>
                </c:pt>
                <c:pt idx="101">
                  <c:v>81</c:v>
                </c:pt>
                <c:pt idx="102">
                  <c:v>764</c:v>
                </c:pt>
                <c:pt idx="103">
                  <c:v>82825</c:v>
                </c:pt>
                <c:pt idx="104">
                  <c:v>16431</c:v>
                </c:pt>
                <c:pt idx="105">
                  <c:v>1223</c:v>
                </c:pt>
                <c:pt idx="106">
                  <c:v>139378</c:v>
                </c:pt>
                <c:pt idx="107">
                  <c:v>9985</c:v>
                </c:pt>
                <c:pt idx="108">
                  <c:v>8691</c:v>
                </c:pt>
                <c:pt idx="109">
                  <c:v>1987</c:v>
                </c:pt>
                <c:pt idx="110">
                  <c:v>3482</c:v>
                </c:pt>
                <c:pt idx="111">
                  <c:v>333411</c:v>
                </c:pt>
                <c:pt idx="112">
                  <c:v>14974</c:v>
                </c:pt>
                <c:pt idx="113">
                  <c:v>26686</c:v>
                </c:pt>
                <c:pt idx="114">
                  <c:v>93</c:v>
                </c:pt>
                <c:pt idx="115">
                  <c:v>88123</c:v>
                </c:pt>
                <c:pt idx="116">
                  <c:v>267</c:v>
                </c:pt>
                <c:pt idx="117">
                  <c:v>483</c:v>
                </c:pt>
                <c:pt idx="118">
                  <c:v>5625</c:v>
                </c:pt>
                <c:pt idx="119">
                  <c:v>599</c:v>
                </c:pt>
                <c:pt idx="120">
                  <c:v>2634</c:v>
                </c:pt>
                <c:pt idx="121">
                  <c:v>6664</c:v>
                </c:pt>
                <c:pt idx="122">
                  <c:v>13689</c:v>
                </c:pt>
                <c:pt idx="123">
                  <c:v>1585</c:v>
                </c:pt>
                <c:pt idx="124">
                  <c:v>3316</c:v>
                </c:pt>
                <c:pt idx="125">
                  <c:v>1618</c:v>
                </c:pt>
                <c:pt idx="126">
                  <c:v>4</c:v>
                </c:pt>
                <c:pt idx="127">
                  <c:v>2791</c:v>
                </c:pt>
                <c:pt idx="128">
                  <c:v>7218</c:v>
                </c:pt>
                <c:pt idx="129">
                  <c:v>472</c:v>
                </c:pt>
                <c:pt idx="130">
                  <c:v>3695</c:v>
                </c:pt>
                <c:pt idx="131">
                  <c:v>1291</c:v>
                </c:pt>
                <c:pt idx="132">
                  <c:v>333</c:v>
                </c:pt>
                <c:pt idx="133">
                  <c:v>488</c:v>
                </c:pt>
                <c:pt idx="134">
                  <c:v>5895</c:v>
                </c:pt>
                <c:pt idx="135">
                  <c:v>2582</c:v>
                </c:pt>
                <c:pt idx="136">
                  <c:v>912</c:v>
                </c:pt>
                <c:pt idx="137">
                  <c:v>5133</c:v>
                </c:pt>
                <c:pt idx="138">
                  <c:v>2363</c:v>
                </c:pt>
                <c:pt idx="139">
                  <c:v>1154</c:v>
                </c:pt>
                <c:pt idx="140">
                  <c:v>1565</c:v>
                </c:pt>
                <c:pt idx="141">
                  <c:v>1666</c:v>
                </c:pt>
                <c:pt idx="142">
                  <c:v>1447</c:v>
                </c:pt>
                <c:pt idx="143">
                  <c:v>77</c:v>
                </c:pt>
                <c:pt idx="144">
                  <c:v>396</c:v>
                </c:pt>
                <c:pt idx="145">
                  <c:v>9</c:v>
                </c:pt>
                <c:pt idx="146">
                  <c:v>193</c:v>
                </c:pt>
                <c:pt idx="147">
                  <c:v>144</c:v>
                </c:pt>
                <c:pt idx="148">
                  <c:v>243</c:v>
                </c:pt>
                <c:pt idx="149">
                  <c:v>63771</c:v>
                </c:pt>
                <c:pt idx="150">
                  <c:v>247</c:v>
                </c:pt>
                <c:pt idx="151">
                  <c:v>5</c:v>
                </c:pt>
                <c:pt idx="152">
                  <c:v>1227</c:v>
                </c:pt>
                <c:pt idx="153">
                  <c:v>5555</c:v>
                </c:pt>
                <c:pt idx="155">
                  <c:v>2979</c:v>
                </c:pt>
                <c:pt idx="156">
                  <c:v>837</c:v>
                </c:pt>
                <c:pt idx="157">
                  <c:v>153</c:v>
                </c:pt>
                <c:pt idx="158">
                  <c:v>2253</c:v>
                </c:pt>
                <c:pt idx="159">
                  <c:v>1578</c:v>
                </c:pt>
                <c:pt idx="160">
                  <c:v>35</c:v>
                </c:pt>
                <c:pt idx="161">
                  <c:v>492</c:v>
                </c:pt>
                <c:pt idx="162">
                  <c:v>652</c:v>
                </c:pt>
                <c:pt idx="163">
                  <c:v>246</c:v>
                </c:pt>
                <c:pt idx="164">
                  <c:v>9623</c:v>
                </c:pt>
                <c:pt idx="165">
                  <c:v>1291</c:v>
                </c:pt>
                <c:pt idx="166">
                  <c:v>223</c:v>
                </c:pt>
                <c:pt idx="167">
                  <c:v>186</c:v>
                </c:pt>
                <c:pt idx="168">
                  <c:v>1371</c:v>
                </c:pt>
                <c:pt idx="169">
                  <c:v>181</c:v>
                </c:pt>
                <c:pt idx="170">
                  <c:v>53</c:v>
                </c:pt>
                <c:pt idx="171">
                  <c:v>8913</c:v>
                </c:pt>
                <c:pt idx="172">
                  <c:v>282</c:v>
                </c:pt>
                <c:pt idx="173">
                  <c:v>2788</c:v>
                </c:pt>
                <c:pt idx="175">
                  <c:v>9244</c:v>
                </c:pt>
                <c:pt idx="176">
                  <c:v>2227</c:v>
                </c:pt>
                <c:pt idx="177">
                  <c:v>1143</c:v>
                </c:pt>
                <c:pt idx="178">
                  <c:v>1155</c:v>
                </c:pt>
                <c:pt idx="179">
                  <c:v>21355</c:v>
                </c:pt>
                <c:pt idx="180">
                  <c:v>3977</c:v>
                </c:pt>
                <c:pt idx="181">
                  <c:v>39194</c:v>
                </c:pt>
                <c:pt idx="182">
                  <c:v>371</c:v>
                </c:pt>
                <c:pt idx="184">
                  <c:v>643</c:v>
                </c:pt>
                <c:pt idx="185">
                  <c:v>6262</c:v>
                </c:pt>
                <c:pt idx="186">
                  <c:v>3316</c:v>
                </c:pt>
                <c:pt idx="187">
                  <c:v>578</c:v>
                </c:pt>
                <c:pt idx="188">
                  <c:v>124</c:v>
                </c:pt>
                <c:pt idx="189">
                  <c:v>3529</c:v>
                </c:pt>
                <c:pt idx="190">
                  <c:v>193</c:v>
                </c:pt>
                <c:pt idx="191">
                  <c:v>442</c:v>
                </c:pt>
                <c:pt idx="192">
                  <c:v>18</c:v>
                </c:pt>
                <c:pt idx="193">
                  <c:v>1734</c:v>
                </c:pt>
                <c:pt idx="194">
                  <c:v>8915</c:v>
                </c:pt>
                <c:pt idx="195">
                  <c:v>4531</c:v>
                </c:pt>
                <c:pt idx="196">
                  <c:v>2539</c:v>
                </c:pt>
                <c:pt idx="198">
                  <c:v>566</c:v>
                </c:pt>
                <c:pt idx="199">
                  <c:v>376</c:v>
                </c:pt>
                <c:pt idx="200">
                  <c:v>2421</c:v>
                </c:pt>
                <c:pt idx="201">
                  <c:v>572</c:v>
                </c:pt>
                <c:pt idx="202">
                  <c:v>764</c:v>
                </c:pt>
                <c:pt idx="203">
                  <c:v>416</c:v>
                </c:pt>
                <c:pt idx="204">
                  <c:v>318</c:v>
                </c:pt>
                <c:pt idx="205">
                  <c:v>282</c:v>
                </c:pt>
                <c:pt idx="206">
                  <c:v>2868</c:v>
                </c:pt>
                <c:pt idx="207">
                  <c:v>323</c:v>
                </c:pt>
                <c:pt idx="208">
                  <c:v>17</c:v>
                </c:pt>
                <c:pt idx="209">
                  <c:v>345</c:v>
                </c:pt>
                <c:pt idx="210">
                  <c:v>13</c:v>
                </c:pt>
                <c:pt idx="211">
                  <c:v>47</c:v>
                </c:pt>
                <c:pt idx="212">
                  <c:v>1</c:v>
                </c:pt>
                <c:pt idx="213">
                  <c:v>49</c:v>
                </c:pt>
                <c:pt idx="214">
                  <c:v>22</c:v>
                </c:pt>
                <c:pt idx="215">
                  <c:v>11</c:v>
                </c:pt>
                <c:pt idx="216">
                  <c:v>41</c:v>
                </c:pt>
                <c:pt idx="217">
                  <c:v>551</c:v>
                </c:pt>
                <c:pt idx="218">
                  <c:v>24234</c:v>
                </c:pt>
                <c:pt idx="219">
                  <c:v>5161</c:v>
                </c:pt>
                <c:pt idx="220">
                  <c:v>58882</c:v>
                </c:pt>
                <c:pt idx="221">
                  <c:v>24</c:v>
                </c:pt>
                <c:pt idx="222">
                  <c:v>12</c:v>
                </c:pt>
                <c:pt idx="223">
                  <c:v>234</c:v>
                </c:pt>
                <c:pt idx="224">
                  <c:v>5885</c:v>
                </c:pt>
                <c:pt idx="225">
                  <c:v>998</c:v>
                </c:pt>
                <c:pt idx="226">
                  <c:v>61</c:v>
                </c:pt>
                <c:pt idx="227">
                  <c:v>991</c:v>
                </c:pt>
                <c:pt idx="228">
                  <c:v>39</c:v>
                </c:pt>
                <c:pt idx="229">
                  <c:v>3772</c:v>
                </c:pt>
                <c:pt idx="230">
                  <c:v>235</c:v>
                </c:pt>
                <c:pt idx="231">
                  <c:v>881</c:v>
                </c:pt>
                <c:pt idx="232">
                  <c:v>13163</c:v>
                </c:pt>
                <c:pt idx="233">
                  <c:v>1</c:v>
                </c:pt>
                <c:pt idx="234">
                  <c:v>18</c:v>
                </c:pt>
                <c:pt idx="235">
                  <c:v>47</c:v>
                </c:pt>
                <c:pt idx="236">
                  <c:v>84999</c:v>
                </c:pt>
                <c:pt idx="237">
                  <c:v>33785</c:v>
                </c:pt>
                <c:pt idx="238">
                  <c:v>2886</c:v>
                </c:pt>
                <c:pt idx="239">
                  <c:v>1921</c:v>
                </c:pt>
                <c:pt idx="240">
                  <c:v>2254</c:v>
                </c:pt>
                <c:pt idx="241">
                  <c:v>227414</c:v>
                </c:pt>
                <c:pt idx="242">
                  <c:v>911647</c:v>
                </c:pt>
                <c:pt idx="243">
                  <c:v>9855</c:v>
                </c:pt>
                <c:pt idx="244">
                  <c:v>2882</c:v>
                </c:pt>
                <c:pt idx="245">
                  <c:v>42322</c:v>
                </c:pt>
                <c:pt idx="246">
                  <c:v>131</c:v>
                </c:pt>
                <c:pt idx="247">
                  <c:v>1547</c:v>
                </c:pt>
                <c:pt idx="248">
                  <c:v>81512</c:v>
                </c:pt>
                <c:pt idx="249">
                  <c:v>28126</c:v>
                </c:pt>
                <c:pt idx="250">
                  <c:v>26</c:v>
                </c:pt>
                <c:pt idx="251">
                  <c:v>32</c:v>
                </c:pt>
                <c:pt idx="252">
                  <c:v>524</c:v>
                </c:pt>
                <c:pt idx="253">
                  <c:v>9478</c:v>
                </c:pt>
                <c:pt idx="254">
                  <c:v>1736</c:v>
                </c:pt>
                <c:pt idx="255">
                  <c:v>1119</c:v>
                </c:pt>
                <c:pt idx="256">
                  <c:v>12172</c:v>
                </c:pt>
                <c:pt idx="257">
                  <c:v>916</c:v>
                </c:pt>
                <c:pt idx="258">
                  <c:v>4671</c:v>
                </c:pt>
                <c:pt idx="259">
                  <c:v>3969</c:v>
                </c:pt>
                <c:pt idx="260">
                  <c:v>551637</c:v>
                </c:pt>
                <c:pt idx="261">
                  <c:v>16368</c:v>
                </c:pt>
                <c:pt idx="262">
                  <c:v>816</c:v>
                </c:pt>
                <c:pt idx="263">
                  <c:v>6454</c:v>
                </c:pt>
                <c:pt idx="264">
                  <c:v>155</c:v>
                </c:pt>
                <c:pt idx="265">
                  <c:v>41151</c:v>
                </c:pt>
                <c:pt idx="266">
                  <c:v>13699</c:v>
                </c:pt>
                <c:pt idx="267">
                  <c:v>1723</c:v>
                </c:pt>
                <c:pt idx="268">
                  <c:v>157</c:v>
                </c:pt>
                <c:pt idx="269">
                  <c:v>6849</c:v>
                </c:pt>
                <c:pt idx="270">
                  <c:v>639</c:v>
                </c:pt>
                <c:pt idx="271">
                  <c:v>21679</c:v>
                </c:pt>
                <c:pt idx="272">
                  <c:v>5713</c:v>
                </c:pt>
                <c:pt idx="273">
                  <c:v>1222</c:v>
                </c:pt>
                <c:pt idx="274">
                  <c:v>41442</c:v>
                </c:pt>
                <c:pt idx="275">
                  <c:v>3121</c:v>
                </c:pt>
                <c:pt idx="276">
                  <c:v>1212</c:v>
                </c:pt>
                <c:pt idx="277">
                  <c:v>17475</c:v>
                </c:pt>
                <c:pt idx="278">
                  <c:v>4577</c:v>
                </c:pt>
                <c:pt idx="279">
                  <c:v>7293</c:v>
                </c:pt>
                <c:pt idx="280">
                  <c:v>316</c:v>
                </c:pt>
                <c:pt idx="281">
                  <c:v>1551</c:v>
                </c:pt>
                <c:pt idx="282">
                  <c:v>134</c:v>
                </c:pt>
                <c:pt idx="283">
                  <c:v>694</c:v>
                </c:pt>
                <c:pt idx="284">
                  <c:v>123</c:v>
                </c:pt>
                <c:pt idx="285">
                  <c:v>1481</c:v>
                </c:pt>
                <c:pt idx="286">
                  <c:v>36</c:v>
                </c:pt>
                <c:pt idx="287">
                  <c:v>11872</c:v>
                </c:pt>
                <c:pt idx="288">
                  <c:v>5443</c:v>
                </c:pt>
                <c:pt idx="289">
                  <c:v>6476</c:v>
                </c:pt>
                <c:pt idx="290">
                  <c:v>1288</c:v>
                </c:pt>
                <c:pt idx="291">
                  <c:v>3566</c:v>
                </c:pt>
                <c:pt idx="292">
                  <c:v>8392</c:v>
                </c:pt>
                <c:pt idx="293">
                  <c:v>38414</c:v>
                </c:pt>
                <c:pt idx="294">
                  <c:v>2324</c:v>
                </c:pt>
                <c:pt idx="295">
                  <c:v>823</c:v>
                </c:pt>
                <c:pt idx="296">
                  <c:v>24212</c:v>
                </c:pt>
                <c:pt idx="297">
                  <c:v>312</c:v>
                </c:pt>
                <c:pt idx="298">
                  <c:v>4958</c:v>
                </c:pt>
                <c:pt idx="299">
                  <c:v>6553</c:v>
                </c:pt>
                <c:pt idx="300">
                  <c:v>735</c:v>
                </c:pt>
                <c:pt idx="301">
                  <c:v>43653</c:v>
                </c:pt>
                <c:pt idx="302">
                  <c:v>195894</c:v>
                </c:pt>
                <c:pt idx="303">
                  <c:v>77328</c:v>
                </c:pt>
                <c:pt idx="304">
                  <c:v>52782</c:v>
                </c:pt>
                <c:pt idx="305">
                  <c:v>55628</c:v>
                </c:pt>
                <c:pt idx="306">
                  <c:v>238</c:v>
                </c:pt>
                <c:pt idx="307">
                  <c:v>14</c:v>
                </c:pt>
                <c:pt idx="308">
                  <c:v>89713</c:v>
                </c:pt>
                <c:pt idx="309">
                  <c:v>74143</c:v>
                </c:pt>
                <c:pt idx="310">
                  <c:v>1162</c:v>
                </c:pt>
                <c:pt idx="311">
                  <c:v>19123</c:v>
                </c:pt>
                <c:pt idx="312">
                  <c:v>13127</c:v>
                </c:pt>
                <c:pt idx="313">
                  <c:v>4421</c:v>
                </c:pt>
                <c:pt idx="314">
                  <c:v>39775</c:v>
                </c:pt>
                <c:pt idx="315">
                  <c:v>13774</c:v>
                </c:pt>
                <c:pt idx="316">
                  <c:v>12439</c:v>
                </c:pt>
                <c:pt idx="317">
                  <c:v>1485</c:v>
                </c:pt>
                <c:pt idx="318">
                  <c:v>382</c:v>
                </c:pt>
                <c:pt idx="319">
                  <c:v>894</c:v>
                </c:pt>
                <c:pt idx="320">
                  <c:v>34</c:v>
                </c:pt>
                <c:pt idx="321">
                  <c:v>2484</c:v>
                </c:pt>
                <c:pt idx="322">
                  <c:v>367</c:v>
                </c:pt>
                <c:pt idx="323">
                  <c:v>462</c:v>
                </c:pt>
                <c:pt idx="324">
                  <c:v>826</c:v>
                </c:pt>
                <c:pt idx="325">
                  <c:v>386</c:v>
                </c:pt>
                <c:pt idx="326">
                  <c:v>2473</c:v>
                </c:pt>
                <c:pt idx="327">
                  <c:v>8812</c:v>
                </c:pt>
                <c:pt idx="328">
                  <c:v>42124</c:v>
                </c:pt>
                <c:pt idx="329">
                  <c:v>2814</c:v>
                </c:pt>
                <c:pt idx="330">
                  <c:v>23891</c:v>
                </c:pt>
                <c:pt idx="331">
                  <c:v>682</c:v>
                </c:pt>
                <c:pt idx="332">
                  <c:v>17</c:v>
                </c:pt>
                <c:pt idx="334">
                  <c:v>57729</c:v>
                </c:pt>
                <c:pt idx="335">
                  <c:v>4388</c:v>
                </c:pt>
                <c:pt idx="336">
                  <c:v>5423</c:v>
                </c:pt>
                <c:pt idx="337">
                  <c:v>94</c:v>
                </c:pt>
                <c:pt idx="338">
                  <c:v>183</c:v>
                </c:pt>
                <c:pt idx="339">
                  <c:v>63682</c:v>
                </c:pt>
                <c:pt idx="340">
                  <c:v>224</c:v>
                </c:pt>
                <c:pt idx="341">
                  <c:v>2638</c:v>
                </c:pt>
                <c:pt idx="342">
                  <c:v>2671</c:v>
                </c:pt>
                <c:pt idx="343">
                  <c:v>795</c:v>
                </c:pt>
                <c:pt idx="344">
                  <c:v>54474</c:v>
                </c:pt>
                <c:pt idx="345">
                  <c:v>13829</c:v>
                </c:pt>
                <c:pt idx="346">
                  <c:v>57814</c:v>
                </c:pt>
                <c:pt idx="347">
                  <c:v>3897</c:v>
                </c:pt>
                <c:pt idx="348">
                  <c:v>11715</c:v>
                </c:pt>
                <c:pt idx="350">
                  <c:v>24893</c:v>
                </c:pt>
                <c:pt idx="351">
                  <c:v>1922</c:v>
                </c:pt>
                <c:pt idx="352">
                  <c:v>4615</c:v>
                </c:pt>
                <c:pt idx="353">
                  <c:v>17198</c:v>
                </c:pt>
                <c:pt idx="355">
                  <c:v>158</c:v>
                </c:pt>
                <c:pt idx="356">
                  <c:v>6574</c:v>
                </c:pt>
                <c:pt idx="357">
                  <c:v>163</c:v>
                </c:pt>
                <c:pt idx="358">
                  <c:v>22111</c:v>
                </c:pt>
                <c:pt idx="359">
                  <c:v>25</c:v>
                </c:pt>
                <c:pt idx="360">
                  <c:v>125</c:v>
                </c:pt>
                <c:pt idx="361">
                  <c:v>2245</c:v>
                </c:pt>
                <c:pt idx="362">
                  <c:v>4372</c:v>
                </c:pt>
                <c:pt idx="363">
                  <c:v>23</c:v>
                </c:pt>
                <c:pt idx="364">
                  <c:v>3728</c:v>
                </c:pt>
                <c:pt idx="365">
                  <c:v>77</c:v>
                </c:pt>
                <c:pt idx="366">
                  <c:v>56</c:v>
                </c:pt>
                <c:pt idx="367">
                  <c:v>3834</c:v>
                </c:pt>
                <c:pt idx="368">
                  <c:v>1599</c:v>
                </c:pt>
                <c:pt idx="369">
                  <c:v>12217</c:v>
                </c:pt>
                <c:pt idx="370">
                  <c:v>4349</c:v>
                </c:pt>
                <c:pt idx="371">
                  <c:v>12134</c:v>
                </c:pt>
                <c:pt idx="372">
                  <c:v>11699</c:v>
                </c:pt>
                <c:pt idx="373">
                  <c:v>9837</c:v>
                </c:pt>
                <c:pt idx="374">
                  <c:v>1848</c:v>
                </c:pt>
                <c:pt idx="375">
                  <c:v>98</c:v>
                </c:pt>
                <c:pt idx="376">
                  <c:v>41</c:v>
                </c:pt>
                <c:pt idx="377">
                  <c:v>127</c:v>
                </c:pt>
                <c:pt idx="378">
                  <c:v>617</c:v>
                </c:pt>
                <c:pt idx="379">
                  <c:v>17</c:v>
                </c:pt>
                <c:pt idx="380">
                  <c:v>68</c:v>
                </c:pt>
                <c:pt idx="381">
                  <c:v>54</c:v>
                </c:pt>
                <c:pt idx="382">
                  <c:v>65</c:v>
                </c:pt>
                <c:pt idx="383">
                  <c:v>161</c:v>
                </c:pt>
                <c:pt idx="384">
                  <c:v>364</c:v>
                </c:pt>
                <c:pt idx="385">
                  <c:v>13515</c:v>
                </c:pt>
                <c:pt idx="386">
                  <c:v>83</c:v>
                </c:pt>
                <c:pt idx="387">
                  <c:v>4565</c:v>
                </c:pt>
                <c:pt idx="388">
                  <c:v>2731</c:v>
                </c:pt>
                <c:pt idx="389">
                  <c:v>221</c:v>
                </c:pt>
                <c:pt idx="390">
                  <c:v>1429</c:v>
                </c:pt>
                <c:pt idx="391">
                  <c:v>125</c:v>
                </c:pt>
                <c:pt idx="392">
                  <c:v>5221</c:v>
                </c:pt>
                <c:pt idx="393">
                  <c:v>727</c:v>
                </c:pt>
                <c:pt idx="394">
                  <c:v>17178</c:v>
                </c:pt>
                <c:pt idx="395">
                  <c:v>16264</c:v>
                </c:pt>
                <c:pt idx="396">
                  <c:v>7344</c:v>
                </c:pt>
                <c:pt idx="397">
                  <c:v>1121</c:v>
                </c:pt>
                <c:pt idx="398">
                  <c:v>16649</c:v>
                </c:pt>
                <c:pt idx="399">
                  <c:v>1838</c:v>
                </c:pt>
                <c:pt idx="400">
                  <c:v>362</c:v>
                </c:pt>
                <c:pt idx="401">
                  <c:v>63</c:v>
                </c:pt>
                <c:pt idx="402">
                  <c:v>56</c:v>
                </c:pt>
                <c:pt idx="403">
                  <c:v>5581</c:v>
                </c:pt>
                <c:pt idx="404">
                  <c:v>6337</c:v>
                </c:pt>
                <c:pt idx="405">
                  <c:v>686</c:v>
                </c:pt>
                <c:pt idx="406">
                  <c:v>818</c:v>
                </c:pt>
                <c:pt idx="407">
                  <c:v>15</c:v>
                </c:pt>
                <c:pt idx="408">
                  <c:v>2441</c:v>
                </c:pt>
                <c:pt idx="409">
                  <c:v>534</c:v>
                </c:pt>
                <c:pt idx="410">
                  <c:v>594</c:v>
                </c:pt>
                <c:pt idx="411">
                  <c:v>24829</c:v>
                </c:pt>
                <c:pt idx="412">
                  <c:v>2643</c:v>
                </c:pt>
                <c:pt idx="413">
                  <c:v>3626</c:v>
                </c:pt>
                <c:pt idx="414">
                  <c:v>85</c:v>
                </c:pt>
                <c:pt idx="415">
                  <c:v>242</c:v>
                </c:pt>
                <c:pt idx="416">
                  <c:v>36</c:v>
                </c:pt>
                <c:pt idx="417">
                  <c:v>255</c:v>
                </c:pt>
                <c:pt idx="419">
                  <c:v>61</c:v>
                </c:pt>
                <c:pt idx="420">
                  <c:v>854</c:v>
                </c:pt>
                <c:pt idx="421">
                  <c:v>936</c:v>
                </c:pt>
                <c:pt idx="422">
                  <c:v>54523</c:v>
                </c:pt>
                <c:pt idx="423">
                  <c:v>71125</c:v>
                </c:pt>
                <c:pt idx="424">
                  <c:v>694527</c:v>
                </c:pt>
                <c:pt idx="425">
                  <c:v>579293</c:v>
                </c:pt>
                <c:pt idx="426">
                  <c:v>62816</c:v>
                </c:pt>
                <c:pt idx="427">
                  <c:v>71163</c:v>
                </c:pt>
                <c:pt idx="428">
                  <c:v>76555</c:v>
                </c:pt>
                <c:pt idx="429">
                  <c:v>46778</c:v>
                </c:pt>
                <c:pt idx="430">
                  <c:v>562696</c:v>
                </c:pt>
                <c:pt idx="431">
                  <c:v>17917</c:v>
                </c:pt>
                <c:pt idx="432">
                  <c:v>53792</c:v>
                </c:pt>
                <c:pt idx="433">
                  <c:v>913</c:v>
                </c:pt>
                <c:pt idx="434">
                  <c:v>693517</c:v>
                </c:pt>
                <c:pt idx="435">
                  <c:v>73917</c:v>
                </c:pt>
                <c:pt idx="436">
                  <c:v>1225316</c:v>
                </c:pt>
                <c:pt idx="437">
                  <c:v>717145</c:v>
                </c:pt>
                <c:pt idx="438">
                  <c:v>542938</c:v>
                </c:pt>
                <c:pt idx="439">
                  <c:v>571192</c:v>
                </c:pt>
                <c:pt idx="440">
                  <c:v>63</c:v>
                </c:pt>
                <c:pt idx="441">
                  <c:v>9725</c:v>
                </c:pt>
                <c:pt idx="442">
                  <c:v>69458</c:v>
                </c:pt>
                <c:pt idx="443">
                  <c:v>246</c:v>
                </c:pt>
                <c:pt idx="444">
                  <c:v>6168</c:v>
                </c:pt>
                <c:pt idx="445">
                  <c:v>75</c:v>
                </c:pt>
                <c:pt idx="446">
                  <c:v>252</c:v>
                </c:pt>
                <c:pt idx="447">
                  <c:v>97</c:v>
                </c:pt>
                <c:pt idx="448">
                  <c:v>2672</c:v>
                </c:pt>
                <c:pt idx="449">
                  <c:v>212</c:v>
                </c:pt>
                <c:pt idx="450">
                  <c:v>16</c:v>
                </c:pt>
                <c:pt idx="451">
                  <c:v>2241</c:v>
                </c:pt>
                <c:pt idx="452">
                  <c:v>144</c:v>
                </c:pt>
                <c:pt idx="453">
                  <c:v>151417</c:v>
                </c:pt>
                <c:pt idx="454">
                  <c:v>7151</c:v>
                </c:pt>
                <c:pt idx="455">
                  <c:v>2567</c:v>
                </c:pt>
                <c:pt idx="456">
                  <c:v>844</c:v>
                </c:pt>
                <c:pt idx="457">
                  <c:v>4534</c:v>
                </c:pt>
                <c:pt idx="458">
                  <c:v>1772</c:v>
                </c:pt>
                <c:pt idx="459">
                  <c:v>69</c:v>
                </c:pt>
                <c:pt idx="460">
                  <c:v>335</c:v>
                </c:pt>
                <c:pt idx="461">
                  <c:v>7496</c:v>
                </c:pt>
                <c:pt idx="462">
                  <c:v>67</c:v>
                </c:pt>
                <c:pt idx="463">
                  <c:v>9549</c:v>
                </c:pt>
                <c:pt idx="464">
                  <c:v>6247</c:v>
                </c:pt>
                <c:pt idx="465">
                  <c:v>533</c:v>
                </c:pt>
                <c:pt idx="466">
                  <c:v>2542</c:v>
                </c:pt>
                <c:pt idx="467">
                  <c:v>3756</c:v>
                </c:pt>
                <c:pt idx="468">
                  <c:v>26795</c:v>
                </c:pt>
                <c:pt idx="469">
                  <c:v>11759</c:v>
                </c:pt>
                <c:pt idx="470">
                  <c:v>416</c:v>
                </c:pt>
                <c:pt idx="471">
                  <c:v>24147</c:v>
                </c:pt>
                <c:pt idx="472">
                  <c:v>5182</c:v>
                </c:pt>
                <c:pt idx="473">
                  <c:v>45667</c:v>
                </c:pt>
                <c:pt idx="474">
                  <c:v>293</c:v>
                </c:pt>
                <c:pt idx="475">
                  <c:v>1835</c:v>
                </c:pt>
                <c:pt idx="476">
                  <c:v>67</c:v>
                </c:pt>
                <c:pt idx="477">
                  <c:v>38715</c:v>
                </c:pt>
                <c:pt idx="478">
                  <c:v>51</c:v>
                </c:pt>
                <c:pt idx="479">
                  <c:v>25176</c:v>
                </c:pt>
                <c:pt idx="480">
                  <c:v>33</c:v>
                </c:pt>
                <c:pt idx="481">
                  <c:v>38588</c:v>
                </c:pt>
                <c:pt idx="482">
                  <c:v>779728</c:v>
                </c:pt>
                <c:pt idx="483">
                  <c:v>423</c:v>
                </c:pt>
                <c:pt idx="484">
                  <c:v>1173</c:v>
                </c:pt>
                <c:pt idx="485">
                  <c:v>511</c:v>
                </c:pt>
                <c:pt idx="486">
                  <c:v>557</c:v>
                </c:pt>
                <c:pt idx="487">
                  <c:v>237755</c:v>
                </c:pt>
                <c:pt idx="488">
                  <c:v>2851</c:v>
                </c:pt>
                <c:pt idx="489">
                  <c:v>329</c:v>
                </c:pt>
                <c:pt idx="490">
                  <c:v>6</c:v>
                </c:pt>
                <c:pt idx="491">
                  <c:v>2293</c:v>
                </c:pt>
                <c:pt idx="492">
                  <c:v>3336</c:v>
                </c:pt>
                <c:pt idx="493">
                  <c:v>77</c:v>
                </c:pt>
                <c:pt idx="494">
                  <c:v>12448</c:v>
                </c:pt>
                <c:pt idx="495">
                  <c:v>363</c:v>
                </c:pt>
                <c:pt idx="496">
                  <c:v>295236</c:v>
                </c:pt>
                <c:pt idx="497">
                  <c:v>212576</c:v>
                </c:pt>
                <c:pt idx="498">
                  <c:v>86</c:v>
                </c:pt>
                <c:pt idx="499">
                  <c:v>1894</c:v>
                </c:pt>
                <c:pt idx="500">
                  <c:v>173</c:v>
                </c:pt>
                <c:pt idx="501">
                  <c:v>9752</c:v>
                </c:pt>
                <c:pt idx="502">
                  <c:v>247</c:v>
                </c:pt>
                <c:pt idx="503">
                  <c:v>165</c:v>
                </c:pt>
                <c:pt idx="504">
                  <c:v>35534</c:v>
                </c:pt>
                <c:pt idx="505">
                  <c:v>1127</c:v>
                </c:pt>
                <c:pt idx="506">
                  <c:v>41874</c:v>
                </c:pt>
                <c:pt idx="507">
                  <c:v>156</c:v>
                </c:pt>
                <c:pt idx="508">
                  <c:v>125</c:v>
                </c:pt>
                <c:pt idx="509">
                  <c:v>155</c:v>
                </c:pt>
                <c:pt idx="510">
                  <c:v>146668</c:v>
                </c:pt>
                <c:pt idx="511">
                  <c:v>2977</c:v>
                </c:pt>
                <c:pt idx="512">
                  <c:v>13993</c:v>
                </c:pt>
                <c:pt idx="513">
                  <c:v>542</c:v>
                </c:pt>
                <c:pt idx="514">
                  <c:v>45444</c:v>
                </c:pt>
                <c:pt idx="515">
                  <c:v>8265</c:v>
                </c:pt>
                <c:pt idx="516">
                  <c:v>344</c:v>
                </c:pt>
                <c:pt idx="517">
                  <c:v>54</c:v>
                </c:pt>
                <c:pt idx="518">
                  <c:v>814</c:v>
                </c:pt>
                <c:pt idx="519">
                  <c:v>5</c:v>
                </c:pt>
                <c:pt idx="520">
                  <c:v>9</c:v>
                </c:pt>
                <c:pt idx="521">
                  <c:v>1912</c:v>
                </c:pt>
                <c:pt idx="522">
                  <c:v>148</c:v>
                </c:pt>
                <c:pt idx="523">
                  <c:v>6</c:v>
                </c:pt>
                <c:pt idx="524">
                  <c:v>272</c:v>
                </c:pt>
                <c:pt idx="525">
                  <c:v>21558</c:v>
                </c:pt>
                <c:pt idx="526">
                  <c:v>522</c:v>
                </c:pt>
                <c:pt idx="527">
                  <c:v>1277</c:v>
                </c:pt>
                <c:pt idx="528">
                  <c:v>1744</c:v>
                </c:pt>
                <c:pt idx="529">
                  <c:v>257</c:v>
                </c:pt>
                <c:pt idx="530">
                  <c:v>6479</c:v>
                </c:pt>
                <c:pt idx="531">
                  <c:v>31287</c:v>
                </c:pt>
                <c:pt idx="532">
                  <c:v>7624</c:v>
                </c:pt>
                <c:pt idx="533">
                  <c:v>419</c:v>
                </c:pt>
                <c:pt idx="535">
                  <c:v>6519</c:v>
                </c:pt>
                <c:pt idx="536">
                  <c:v>124261</c:v>
                </c:pt>
                <c:pt idx="537">
                  <c:v>2441</c:v>
                </c:pt>
                <c:pt idx="538">
                  <c:v>577465</c:v>
                </c:pt>
                <c:pt idx="539">
                  <c:v>63541</c:v>
                </c:pt>
                <c:pt idx="540">
                  <c:v>46551</c:v>
                </c:pt>
                <c:pt idx="541">
                  <c:v>992127</c:v>
                </c:pt>
                <c:pt idx="542">
                  <c:v>193</c:v>
                </c:pt>
                <c:pt idx="543">
                  <c:v>385</c:v>
                </c:pt>
                <c:pt idx="544">
                  <c:v>696</c:v>
                </c:pt>
                <c:pt idx="545">
                  <c:v>223</c:v>
                </c:pt>
                <c:pt idx="546">
                  <c:v>383</c:v>
                </c:pt>
                <c:pt idx="547">
                  <c:v>138</c:v>
                </c:pt>
                <c:pt idx="548">
                  <c:v>16329</c:v>
                </c:pt>
                <c:pt idx="549">
                  <c:v>1321</c:v>
                </c:pt>
                <c:pt idx="550">
                  <c:v>8533</c:v>
                </c:pt>
                <c:pt idx="551">
                  <c:v>485</c:v>
                </c:pt>
                <c:pt idx="552">
                  <c:v>631</c:v>
                </c:pt>
                <c:pt idx="553">
                  <c:v>21778</c:v>
                </c:pt>
                <c:pt idx="554">
                  <c:v>163</c:v>
                </c:pt>
                <c:pt idx="555">
                  <c:v>2758</c:v>
                </c:pt>
                <c:pt idx="556">
                  <c:v>14569</c:v>
                </c:pt>
                <c:pt idx="557">
                  <c:v>42</c:v>
                </c:pt>
                <c:pt idx="558">
                  <c:v>611</c:v>
                </c:pt>
                <c:pt idx="559">
                  <c:v>1158</c:v>
                </c:pt>
                <c:pt idx="560">
                  <c:v>3478</c:v>
                </c:pt>
                <c:pt idx="561">
                  <c:v>14265</c:v>
                </c:pt>
                <c:pt idx="562">
                  <c:v>23</c:v>
                </c:pt>
                <c:pt idx="563">
                  <c:v>612483</c:v>
                </c:pt>
                <c:pt idx="564">
                  <c:v>4915</c:v>
                </c:pt>
                <c:pt idx="565">
                  <c:v>282</c:v>
                </c:pt>
                <c:pt idx="566">
                  <c:v>571</c:v>
                </c:pt>
                <c:pt idx="567">
                  <c:v>932</c:v>
                </c:pt>
                <c:pt idx="568">
                  <c:v>1759</c:v>
                </c:pt>
                <c:pt idx="569">
                  <c:v>32647</c:v>
                </c:pt>
                <c:pt idx="570">
                  <c:v>619</c:v>
                </c:pt>
                <c:pt idx="571">
                  <c:v>19945</c:v>
                </c:pt>
                <c:pt idx="572">
                  <c:v>421</c:v>
                </c:pt>
                <c:pt idx="573">
                  <c:v>5338</c:v>
                </c:pt>
                <c:pt idx="574">
                  <c:v>23581</c:v>
                </c:pt>
                <c:pt idx="575">
                  <c:v>196</c:v>
                </c:pt>
                <c:pt idx="576">
                  <c:v>187</c:v>
                </c:pt>
                <c:pt idx="577">
                  <c:v>1135</c:v>
                </c:pt>
                <c:pt idx="578">
                  <c:v>11712</c:v>
                </c:pt>
                <c:pt idx="579">
                  <c:v>5</c:v>
                </c:pt>
                <c:pt idx="580">
                  <c:v>526836</c:v>
                </c:pt>
                <c:pt idx="581">
                  <c:v>23711</c:v>
                </c:pt>
                <c:pt idx="582">
                  <c:v>968</c:v>
                </c:pt>
                <c:pt idx="583">
                  <c:v>67</c:v>
                </c:pt>
                <c:pt idx="584">
                  <c:v>2122</c:v>
                </c:pt>
                <c:pt idx="585">
                  <c:v>259</c:v>
                </c:pt>
                <c:pt idx="586">
                  <c:v>4784</c:v>
                </c:pt>
                <c:pt idx="587">
                  <c:v>14</c:v>
                </c:pt>
                <c:pt idx="588">
                  <c:v>3879</c:v>
                </c:pt>
                <c:pt idx="589">
                  <c:v>11</c:v>
                </c:pt>
                <c:pt idx="590">
                  <c:v>132</c:v>
                </c:pt>
                <c:pt idx="591">
                  <c:v>147182</c:v>
                </c:pt>
                <c:pt idx="592">
                  <c:v>331</c:v>
                </c:pt>
                <c:pt idx="594">
                  <c:v>556</c:v>
                </c:pt>
                <c:pt idx="595">
                  <c:v>1155</c:v>
                </c:pt>
                <c:pt idx="596">
                  <c:v>25455</c:v>
                </c:pt>
                <c:pt idx="597">
                  <c:v>7</c:v>
                </c:pt>
                <c:pt idx="598">
                  <c:v>126</c:v>
                </c:pt>
                <c:pt idx="599">
                  <c:v>6</c:v>
                </c:pt>
                <c:pt idx="600">
                  <c:v>76</c:v>
                </c:pt>
                <c:pt idx="601">
                  <c:v>1911</c:v>
                </c:pt>
                <c:pt idx="603">
                  <c:v>5651</c:v>
                </c:pt>
                <c:pt idx="604">
                  <c:v>53</c:v>
                </c:pt>
                <c:pt idx="605">
                  <c:v>2364</c:v>
                </c:pt>
                <c:pt idx="606">
                  <c:v>16</c:v>
                </c:pt>
                <c:pt idx="607">
                  <c:v>1778</c:v>
                </c:pt>
                <c:pt idx="608">
                  <c:v>32244</c:v>
                </c:pt>
                <c:pt idx="609">
                  <c:v>83764</c:v>
                </c:pt>
                <c:pt idx="610">
                  <c:v>4746</c:v>
                </c:pt>
                <c:pt idx="611">
                  <c:v>122</c:v>
                </c:pt>
                <c:pt idx="612">
                  <c:v>129694</c:v>
                </c:pt>
                <c:pt idx="613">
                  <c:v>4198</c:v>
                </c:pt>
                <c:pt idx="614">
                  <c:v>5998</c:v>
                </c:pt>
                <c:pt idx="615">
                  <c:v>399</c:v>
                </c:pt>
                <c:pt idx="616">
                  <c:v>24563</c:v>
                </c:pt>
                <c:pt idx="617">
                  <c:v>174379</c:v>
                </c:pt>
                <c:pt idx="618">
                  <c:v>1355</c:v>
                </c:pt>
                <c:pt idx="619">
                  <c:v>243</c:v>
                </c:pt>
                <c:pt idx="620">
                  <c:v>2519</c:v>
                </c:pt>
                <c:pt idx="621">
                  <c:v>35</c:v>
                </c:pt>
                <c:pt idx="622">
                  <c:v>174</c:v>
                </c:pt>
                <c:pt idx="623">
                  <c:v>833</c:v>
                </c:pt>
                <c:pt idx="624">
                  <c:v>943</c:v>
                </c:pt>
                <c:pt idx="625">
                  <c:v>274</c:v>
                </c:pt>
                <c:pt idx="626">
                  <c:v>2517</c:v>
                </c:pt>
                <c:pt idx="627">
                  <c:v>438</c:v>
                </c:pt>
                <c:pt idx="628">
                  <c:v>6598</c:v>
                </c:pt>
                <c:pt idx="629">
                  <c:v>115</c:v>
                </c:pt>
                <c:pt idx="630">
                  <c:v>24977</c:v>
                </c:pt>
                <c:pt idx="631">
                  <c:v>343</c:v>
                </c:pt>
                <c:pt idx="632">
                  <c:v>1188658</c:v>
                </c:pt>
                <c:pt idx="633">
                  <c:v>613768</c:v>
                </c:pt>
                <c:pt idx="634">
                  <c:v>29</c:v>
                </c:pt>
                <c:pt idx="635">
                  <c:v>91225</c:v>
                </c:pt>
                <c:pt idx="636">
                  <c:v>68175</c:v>
                </c:pt>
                <c:pt idx="637">
                  <c:v>4738</c:v>
                </c:pt>
                <c:pt idx="638">
                  <c:v>53973</c:v>
                </c:pt>
                <c:pt idx="639">
                  <c:v>119656</c:v>
                </c:pt>
                <c:pt idx="640">
                  <c:v>83376</c:v>
                </c:pt>
                <c:pt idx="641">
                  <c:v>532835</c:v>
                </c:pt>
                <c:pt idx="642">
                  <c:v>698744</c:v>
                </c:pt>
                <c:pt idx="643">
                  <c:v>213</c:v>
                </c:pt>
                <c:pt idx="644">
                  <c:v>1235</c:v>
                </c:pt>
                <c:pt idx="645">
                  <c:v>6678</c:v>
                </c:pt>
                <c:pt idx="646">
                  <c:v>1317</c:v>
                </c:pt>
                <c:pt idx="647">
                  <c:v>7622</c:v>
                </c:pt>
                <c:pt idx="648">
                  <c:v>133</c:v>
                </c:pt>
                <c:pt idx="649">
                  <c:v>3395</c:v>
                </c:pt>
                <c:pt idx="650">
                  <c:v>12</c:v>
                </c:pt>
                <c:pt idx="651">
                  <c:v>189</c:v>
                </c:pt>
                <c:pt idx="652">
                  <c:v>854</c:v>
                </c:pt>
                <c:pt idx="653">
                  <c:v>4</c:v>
                </c:pt>
                <c:pt idx="654">
                  <c:v>324</c:v>
                </c:pt>
                <c:pt idx="655">
                  <c:v>13189</c:v>
                </c:pt>
                <c:pt idx="656">
                  <c:v>12743</c:v>
                </c:pt>
                <c:pt idx="657">
                  <c:v>3246</c:v>
                </c:pt>
                <c:pt idx="658">
                  <c:v>3922</c:v>
                </c:pt>
                <c:pt idx="659">
                  <c:v>1861</c:v>
                </c:pt>
                <c:pt idx="660">
                  <c:v>1598</c:v>
                </c:pt>
                <c:pt idx="661">
                  <c:v>5264</c:v>
                </c:pt>
                <c:pt idx="662">
                  <c:v>1471</c:v>
                </c:pt>
                <c:pt idx="663">
                  <c:v>378</c:v>
                </c:pt>
                <c:pt idx="664">
                  <c:v>3331</c:v>
                </c:pt>
                <c:pt idx="665">
                  <c:v>8886</c:v>
                </c:pt>
                <c:pt idx="666">
                  <c:v>6775</c:v>
                </c:pt>
                <c:pt idx="667">
                  <c:v>3952</c:v>
                </c:pt>
                <c:pt idx="668">
                  <c:v>5542</c:v>
                </c:pt>
                <c:pt idx="669">
                  <c:v>16953</c:v>
                </c:pt>
                <c:pt idx="670">
                  <c:v>6856</c:v>
                </c:pt>
                <c:pt idx="671">
                  <c:v>63</c:v>
                </c:pt>
                <c:pt idx="672">
                  <c:v>7451</c:v>
                </c:pt>
                <c:pt idx="673">
                  <c:v>11917</c:v>
                </c:pt>
                <c:pt idx="674">
                  <c:v>166</c:v>
                </c:pt>
                <c:pt idx="675">
                  <c:v>286</c:v>
                </c:pt>
                <c:pt idx="676">
                  <c:v>471</c:v>
                </c:pt>
                <c:pt idx="677">
                  <c:v>227</c:v>
                </c:pt>
                <c:pt idx="678">
                  <c:v>8929</c:v>
                </c:pt>
                <c:pt idx="679">
                  <c:v>161</c:v>
                </c:pt>
                <c:pt idx="680">
                  <c:v>1255</c:v>
                </c:pt>
                <c:pt idx="681">
                  <c:v>682</c:v>
                </c:pt>
                <c:pt idx="682">
                  <c:v>2714</c:v>
                </c:pt>
                <c:pt idx="683">
                  <c:v>253</c:v>
                </c:pt>
                <c:pt idx="684">
                  <c:v>7396</c:v>
                </c:pt>
                <c:pt idx="685">
                  <c:v>1381</c:v>
                </c:pt>
                <c:pt idx="686">
                  <c:v>281</c:v>
                </c:pt>
                <c:pt idx="687">
                  <c:v>29395</c:v>
                </c:pt>
                <c:pt idx="688">
                  <c:v>22422</c:v>
                </c:pt>
                <c:pt idx="689">
                  <c:v>8311</c:v>
                </c:pt>
                <c:pt idx="690">
                  <c:v>412</c:v>
                </c:pt>
                <c:pt idx="691">
                  <c:v>25</c:v>
                </c:pt>
                <c:pt idx="692">
                  <c:v>1333</c:v>
                </c:pt>
                <c:pt idx="693">
                  <c:v>421</c:v>
                </c:pt>
                <c:pt idx="694">
                  <c:v>4162</c:v>
                </c:pt>
                <c:pt idx="695">
                  <c:v>669</c:v>
                </c:pt>
                <c:pt idx="696">
                  <c:v>5512</c:v>
                </c:pt>
                <c:pt idx="697">
                  <c:v>3779</c:v>
                </c:pt>
                <c:pt idx="698">
                  <c:v>345</c:v>
                </c:pt>
                <c:pt idx="699">
                  <c:v>187627</c:v>
                </c:pt>
                <c:pt idx="700">
                  <c:v>353342</c:v>
                </c:pt>
                <c:pt idx="701">
                  <c:v>327</c:v>
                </c:pt>
                <c:pt idx="702">
                  <c:v>428</c:v>
                </c:pt>
                <c:pt idx="703">
                  <c:v>4769</c:v>
                </c:pt>
                <c:pt idx="704">
                  <c:v>171721</c:v>
                </c:pt>
                <c:pt idx="705">
                  <c:v>6241</c:v>
                </c:pt>
                <c:pt idx="706">
                  <c:v>59</c:v>
                </c:pt>
                <c:pt idx="707">
                  <c:v>24</c:v>
                </c:pt>
                <c:pt idx="708">
                  <c:v>81227</c:v>
                </c:pt>
                <c:pt idx="709">
                  <c:v>3961</c:v>
                </c:pt>
                <c:pt idx="710">
                  <c:v>56291</c:v>
                </c:pt>
                <c:pt idx="711">
                  <c:v>97</c:v>
                </c:pt>
                <c:pt idx="712">
                  <c:v>483</c:v>
                </c:pt>
                <c:pt idx="713">
                  <c:v>856</c:v>
                </c:pt>
                <c:pt idx="714">
                  <c:v>97413</c:v>
                </c:pt>
                <c:pt idx="715">
                  <c:v>42723</c:v>
                </c:pt>
                <c:pt idx="716">
                  <c:v>12993</c:v>
                </c:pt>
                <c:pt idx="717">
                  <c:v>26823</c:v>
                </c:pt>
                <c:pt idx="718">
                  <c:v>4276</c:v>
                </c:pt>
                <c:pt idx="719">
                  <c:v>756</c:v>
                </c:pt>
                <c:pt idx="720">
                  <c:v>135545</c:v>
                </c:pt>
                <c:pt idx="721">
                  <c:v>5645</c:v>
                </c:pt>
                <c:pt idx="722">
                  <c:v>1194</c:v>
                </c:pt>
                <c:pt idx="723">
                  <c:v>999</c:v>
                </c:pt>
                <c:pt idx="725">
                  <c:v>372</c:v>
                </c:pt>
                <c:pt idx="726">
                  <c:v>63357</c:v>
                </c:pt>
                <c:pt idx="727">
                  <c:v>4848</c:v>
                </c:pt>
                <c:pt idx="728">
                  <c:v>15993</c:v>
                </c:pt>
                <c:pt idx="729">
                  <c:v>14354</c:v>
                </c:pt>
                <c:pt idx="730">
                  <c:v>625</c:v>
                </c:pt>
                <c:pt idx="731">
                  <c:v>7838</c:v>
                </c:pt>
                <c:pt idx="732">
                  <c:v>184</c:v>
                </c:pt>
                <c:pt idx="733">
                  <c:v>189877</c:v>
                </c:pt>
                <c:pt idx="734">
                  <c:v>35523</c:v>
                </c:pt>
                <c:pt idx="735">
                  <c:v>58256</c:v>
                </c:pt>
                <c:pt idx="736">
                  <c:v>91362</c:v>
                </c:pt>
                <c:pt idx="737">
                  <c:v>22777</c:v>
                </c:pt>
                <c:pt idx="738">
                  <c:v>16648</c:v>
                </c:pt>
                <c:pt idx="739">
                  <c:v>81</c:v>
                </c:pt>
                <c:pt idx="740">
                  <c:v>1139</c:v>
                </c:pt>
                <c:pt idx="741">
                  <c:v>34463</c:v>
                </c:pt>
                <c:pt idx="742">
                  <c:v>345</c:v>
                </c:pt>
                <c:pt idx="743">
                  <c:v>32</c:v>
                </c:pt>
                <c:pt idx="744">
                  <c:v>13617</c:v>
                </c:pt>
                <c:pt idx="745">
                  <c:v>157153</c:v>
                </c:pt>
                <c:pt idx="746">
                  <c:v>3165</c:v>
                </c:pt>
                <c:pt idx="747">
                  <c:v>1886</c:v>
                </c:pt>
                <c:pt idx="748">
                  <c:v>1843</c:v>
                </c:pt>
                <c:pt idx="749">
                  <c:v>45861</c:v>
                </c:pt>
                <c:pt idx="750">
                  <c:v>31198</c:v>
                </c:pt>
                <c:pt idx="751">
                  <c:v>84999</c:v>
                </c:pt>
                <c:pt idx="752">
                  <c:v>5614</c:v>
                </c:pt>
                <c:pt idx="753">
                  <c:v>377</c:v>
                </c:pt>
                <c:pt idx="754">
                  <c:v>292</c:v>
                </c:pt>
                <c:pt idx="755">
                  <c:v>43976</c:v>
                </c:pt>
                <c:pt idx="756">
                  <c:v>3165</c:v>
                </c:pt>
                <c:pt idx="757">
                  <c:v>634</c:v>
                </c:pt>
                <c:pt idx="758">
                  <c:v>4</c:v>
                </c:pt>
                <c:pt idx="759">
                  <c:v>1741</c:v>
                </c:pt>
                <c:pt idx="760">
                  <c:v>1841</c:v>
                </c:pt>
                <c:pt idx="761">
                  <c:v>114898</c:v>
                </c:pt>
                <c:pt idx="762">
                  <c:v>659</c:v>
                </c:pt>
                <c:pt idx="763">
                  <c:v>14</c:v>
                </c:pt>
                <c:pt idx="764">
                  <c:v>466</c:v>
                </c:pt>
                <c:pt idx="765">
                  <c:v>33</c:v>
                </c:pt>
                <c:pt idx="766">
                  <c:v>2791</c:v>
                </c:pt>
                <c:pt idx="767">
                  <c:v>11782</c:v>
                </c:pt>
                <c:pt idx="768">
                  <c:v>37785</c:v>
                </c:pt>
                <c:pt idx="769">
                  <c:v>12337</c:v>
                </c:pt>
                <c:pt idx="770">
                  <c:v>794</c:v>
                </c:pt>
                <c:pt idx="771">
                  <c:v>5951</c:v>
                </c:pt>
                <c:pt idx="772">
                  <c:v>143</c:v>
                </c:pt>
                <c:pt idx="773">
                  <c:v>243</c:v>
                </c:pt>
                <c:pt idx="774">
                  <c:v>249</c:v>
                </c:pt>
                <c:pt idx="775">
                  <c:v>55743</c:v>
                </c:pt>
                <c:pt idx="776">
                  <c:v>3659</c:v>
                </c:pt>
                <c:pt idx="777">
                  <c:v>5945</c:v>
                </c:pt>
                <c:pt idx="778">
                  <c:v>31236</c:v>
                </c:pt>
                <c:pt idx="779">
                  <c:v>1746</c:v>
                </c:pt>
                <c:pt idx="780">
                  <c:v>91389</c:v>
                </c:pt>
                <c:pt idx="781">
                  <c:v>47866</c:v>
                </c:pt>
                <c:pt idx="782">
                  <c:v>31254</c:v>
                </c:pt>
                <c:pt idx="783">
                  <c:v>774</c:v>
                </c:pt>
                <c:pt idx="784">
                  <c:v>49</c:v>
                </c:pt>
                <c:pt idx="785">
                  <c:v>2468</c:v>
                </c:pt>
                <c:pt idx="786">
                  <c:v>48</c:v>
                </c:pt>
                <c:pt idx="787">
                  <c:v>645</c:v>
                </c:pt>
                <c:pt idx="788">
                  <c:v>328282</c:v>
                </c:pt>
                <c:pt idx="789">
                  <c:v>1181</c:v>
                </c:pt>
                <c:pt idx="790">
                  <c:v>194154</c:v>
                </c:pt>
                <c:pt idx="791">
                  <c:v>1281</c:v>
                </c:pt>
                <c:pt idx="792">
                  <c:v>77452</c:v>
                </c:pt>
                <c:pt idx="793">
                  <c:v>2531</c:v>
                </c:pt>
                <c:pt idx="794">
                  <c:v>351</c:v>
                </c:pt>
                <c:pt idx="795">
                  <c:v>3964</c:v>
                </c:pt>
                <c:pt idx="796">
                  <c:v>14716</c:v>
                </c:pt>
                <c:pt idx="797">
                  <c:v>141</c:v>
                </c:pt>
                <c:pt idx="798">
                  <c:v>1522</c:v>
                </c:pt>
                <c:pt idx="799">
                  <c:v>85169</c:v>
                </c:pt>
                <c:pt idx="800">
                  <c:v>4525</c:v>
                </c:pt>
                <c:pt idx="801">
                  <c:v>11541</c:v>
                </c:pt>
                <c:pt idx="802">
                  <c:v>48683</c:v>
                </c:pt>
                <c:pt idx="803">
                  <c:v>1642</c:v>
                </c:pt>
                <c:pt idx="804">
                  <c:v>228</c:v>
                </c:pt>
                <c:pt idx="805">
                  <c:v>3244</c:v>
                </c:pt>
                <c:pt idx="806">
                  <c:v>2421</c:v>
                </c:pt>
                <c:pt idx="807">
                  <c:v>1478</c:v>
                </c:pt>
                <c:pt idx="808">
                  <c:v>341</c:v>
                </c:pt>
                <c:pt idx="809">
                  <c:v>2326</c:v>
                </c:pt>
                <c:pt idx="810">
                  <c:v>1567</c:v>
                </c:pt>
                <c:pt idx="811">
                  <c:v>4934</c:v>
                </c:pt>
                <c:pt idx="812">
                  <c:v>645</c:v>
                </c:pt>
                <c:pt idx="813">
                  <c:v>1121</c:v>
                </c:pt>
                <c:pt idx="814">
                  <c:v>18</c:v>
                </c:pt>
                <c:pt idx="815">
                  <c:v>423</c:v>
                </c:pt>
                <c:pt idx="816">
                  <c:v>867</c:v>
                </c:pt>
                <c:pt idx="817">
                  <c:v>485</c:v>
                </c:pt>
                <c:pt idx="818">
                  <c:v>45155</c:v>
                </c:pt>
                <c:pt idx="819">
                  <c:v>21881</c:v>
                </c:pt>
                <c:pt idx="820">
                  <c:v>14576</c:v>
                </c:pt>
                <c:pt idx="821">
                  <c:v>1166</c:v>
                </c:pt>
                <c:pt idx="822">
                  <c:v>281155</c:v>
                </c:pt>
                <c:pt idx="823">
                  <c:v>13</c:v>
                </c:pt>
                <c:pt idx="824">
                  <c:v>8549</c:v>
                </c:pt>
                <c:pt idx="825">
                  <c:v>9253</c:v>
                </c:pt>
                <c:pt idx="826">
                  <c:v>11194</c:v>
                </c:pt>
                <c:pt idx="827">
                  <c:v>713</c:v>
                </c:pt>
                <c:pt idx="828">
                  <c:v>9233</c:v>
                </c:pt>
                <c:pt idx="829">
                  <c:v>273</c:v>
                </c:pt>
                <c:pt idx="830">
                  <c:v>532</c:v>
                </c:pt>
                <c:pt idx="831">
                  <c:v>2463</c:v>
                </c:pt>
                <c:pt idx="832">
                  <c:v>9519</c:v>
                </c:pt>
                <c:pt idx="833">
                  <c:v>846332</c:v>
                </c:pt>
                <c:pt idx="834">
                  <c:v>54561</c:v>
                </c:pt>
                <c:pt idx="835">
                  <c:v>72986</c:v>
                </c:pt>
                <c:pt idx="836">
                  <c:v>17268</c:v>
                </c:pt>
                <c:pt idx="837">
                  <c:v>7148</c:v>
                </c:pt>
                <c:pt idx="838">
                  <c:v>5326</c:v>
                </c:pt>
                <c:pt idx="839">
                  <c:v>139</c:v>
                </c:pt>
                <c:pt idx="840">
                  <c:v>359</c:v>
                </c:pt>
                <c:pt idx="841">
                  <c:v>6611</c:v>
                </c:pt>
                <c:pt idx="842">
                  <c:v>412</c:v>
                </c:pt>
                <c:pt idx="843">
                  <c:v>96646</c:v>
                </c:pt>
                <c:pt idx="844">
                  <c:v>1111</c:v>
                </c:pt>
                <c:pt idx="845">
                  <c:v>749</c:v>
                </c:pt>
                <c:pt idx="846">
                  <c:v>36175</c:v>
                </c:pt>
                <c:pt idx="847">
                  <c:v>2866</c:v>
                </c:pt>
                <c:pt idx="848">
                  <c:v>2533</c:v>
                </c:pt>
                <c:pt idx="849">
                  <c:v>65</c:v>
                </c:pt>
                <c:pt idx="850">
                  <c:v>61665</c:v>
                </c:pt>
                <c:pt idx="851">
                  <c:v>31</c:v>
                </c:pt>
                <c:pt idx="852">
                  <c:v>719</c:v>
                </c:pt>
                <c:pt idx="853">
                  <c:v>673</c:v>
                </c:pt>
                <c:pt idx="854">
                  <c:v>3961</c:v>
                </c:pt>
                <c:pt idx="855">
                  <c:v>917</c:v>
                </c:pt>
                <c:pt idx="856">
                  <c:v>72</c:v>
                </c:pt>
                <c:pt idx="857">
                  <c:v>89596</c:v>
                </c:pt>
                <c:pt idx="858">
                  <c:v>1736</c:v>
                </c:pt>
                <c:pt idx="859">
                  <c:v>2118</c:v>
                </c:pt>
                <c:pt idx="860">
                  <c:v>14</c:v>
                </c:pt>
                <c:pt idx="861">
                  <c:v>1892</c:v>
                </c:pt>
                <c:pt idx="862">
                  <c:v>2253</c:v>
                </c:pt>
                <c:pt idx="863">
                  <c:v>955757</c:v>
                </c:pt>
                <c:pt idx="864">
                  <c:v>111</c:v>
                </c:pt>
                <c:pt idx="865">
                  <c:v>5328</c:v>
                </c:pt>
                <c:pt idx="866">
                  <c:v>252</c:v>
                </c:pt>
                <c:pt idx="867">
                  <c:v>18897</c:v>
                </c:pt>
                <c:pt idx="868">
                  <c:v>17555</c:v>
                </c:pt>
                <c:pt idx="869">
                  <c:v>677</c:v>
                </c:pt>
                <c:pt idx="870">
                  <c:v>9739</c:v>
                </c:pt>
                <c:pt idx="872">
                  <c:v>1</c:v>
                </c:pt>
                <c:pt idx="873">
                  <c:v>2673</c:v>
                </c:pt>
                <c:pt idx="874">
                  <c:v>1781</c:v>
                </c:pt>
                <c:pt idx="875">
                  <c:v>1634</c:v>
                </c:pt>
                <c:pt idx="876">
                  <c:v>595</c:v>
                </c:pt>
                <c:pt idx="877">
                  <c:v>27826</c:v>
                </c:pt>
                <c:pt idx="878">
                  <c:v>1454</c:v>
                </c:pt>
                <c:pt idx="879">
                  <c:v>9497</c:v>
                </c:pt>
                <c:pt idx="881">
                  <c:v>36543</c:v>
                </c:pt>
                <c:pt idx="882">
                  <c:v>9763</c:v>
                </c:pt>
                <c:pt idx="883">
                  <c:v>324</c:v>
                </c:pt>
                <c:pt idx="884">
                  <c:v>177</c:v>
                </c:pt>
                <c:pt idx="885">
                  <c:v>526</c:v>
                </c:pt>
                <c:pt idx="886">
                  <c:v>168</c:v>
                </c:pt>
                <c:pt idx="887">
                  <c:v>4944</c:v>
                </c:pt>
                <c:pt idx="888">
                  <c:v>2993</c:v>
                </c:pt>
                <c:pt idx="889">
                  <c:v>375</c:v>
                </c:pt>
                <c:pt idx="890">
                  <c:v>6378</c:v>
                </c:pt>
                <c:pt idx="891">
                  <c:v>3318</c:v>
                </c:pt>
                <c:pt idx="892">
                  <c:v>2339</c:v>
                </c:pt>
                <c:pt idx="893">
                  <c:v>41437</c:v>
                </c:pt>
              </c:numCache>
            </c:numRef>
          </c:yVal>
          <c:smooth val="0"/>
          <c:extLst>
            <c:ext xmlns:c16="http://schemas.microsoft.com/office/drawing/2014/chart" uri="{C3380CC4-5D6E-409C-BE32-E72D297353CC}">
              <c16:uniqueId val="{00000001-F5AC-8E46-B9CD-82EF41878F7D}"/>
            </c:ext>
          </c:extLst>
        </c:ser>
        <c:dLbls>
          <c:showLegendKey val="0"/>
          <c:showVal val="0"/>
          <c:showCatName val="0"/>
          <c:showSerName val="0"/>
          <c:showPercent val="0"/>
          <c:showBubbleSize val="0"/>
        </c:dLbls>
        <c:axId val="1729007040"/>
        <c:axId val="1729009024"/>
      </c:scatterChart>
      <c:valAx>
        <c:axId val="1729007040"/>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IMDB Ratings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29009024"/>
        <c:crosses val="autoZero"/>
        <c:crossBetween val="midCat"/>
      </c:valAx>
      <c:valAx>
        <c:axId val="1729009024"/>
        <c:scaling>
          <c:orientation val="minMax"/>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a:t>IMDB Votes</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0"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29007040"/>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4">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0.06967</cdr:x>
      <cdr:y>0.90126</cdr:y>
    </cdr:from>
    <cdr:to>
      <cdr:x>0.22408</cdr:x>
      <cdr:y>0.9814</cdr:y>
    </cdr:to>
    <cdr:sp macro="" textlink="">
      <cdr:nvSpPr>
        <cdr:cNvPr id="2" name="Oval 1">
          <a:extLst xmlns:a="http://schemas.openxmlformats.org/drawingml/2006/main">
            <a:ext uri="{FF2B5EF4-FFF2-40B4-BE49-F238E27FC236}">
              <a16:creationId xmlns:a16="http://schemas.microsoft.com/office/drawing/2014/main" id="{2701335E-E6E5-6246-83A6-DEB371E13BB6}"/>
            </a:ext>
          </a:extLst>
        </cdr:cNvPr>
        <cdr:cNvSpPr/>
      </cdr:nvSpPr>
      <cdr:spPr>
        <a:xfrm xmlns:a="http://schemas.openxmlformats.org/drawingml/2006/main">
          <a:off x="303426" y="2452891"/>
          <a:ext cx="672539" cy="218118"/>
        </a:xfrm>
        <a:prstGeom xmlns:a="http://schemas.openxmlformats.org/drawingml/2006/main" prst="ellipse">
          <a:avLst/>
        </a:prstGeom>
        <a:noFill xmlns:a="http://schemas.openxmlformats.org/drawingml/2006/main"/>
        <a:ln xmlns:a="http://schemas.openxmlformats.org/drawingml/2006/main" w="1270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1pPr>
          <a:lvl2pPr marR="0" lvl="1"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2pPr>
          <a:lvl3pPr marR="0" lvl="2"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3pPr>
          <a:lvl4pPr marR="0" lvl="3"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4pPr>
          <a:lvl5pPr marR="0" lvl="4"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5pPr>
          <a:lvl6pPr marR="0" lvl="5"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6pPr>
          <a:lvl7pPr marR="0" lvl="6"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7pPr>
          <a:lvl8pPr marR="0" lvl="7"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8pPr>
          <a:lvl9pPr marR="0" lvl="8" algn="l" rtl="0">
            <a:lnSpc>
              <a:spcPct val="100000"/>
            </a:lnSpc>
            <a:spcBef>
              <a:spcPts val="0"/>
            </a:spcBef>
            <a:spcAft>
              <a:spcPts val="0"/>
            </a:spcAft>
            <a:buClr>
              <a:srgbClr val="000000"/>
            </a:buClr>
            <a:buFont typeface="Arial"/>
            <a:defRPr sz="1400" b="0" i="0" u="none" strike="noStrike" cap="none">
              <a:solidFill>
                <a:schemeClr val="lt1"/>
              </a:solidFill>
              <a:latin typeface="+mn-lt"/>
              <a:ea typeface="+mn-ea"/>
              <a:cs typeface="+mn-cs"/>
              <a:sym typeface="Arial"/>
            </a:defRPr>
          </a:lvl9pPr>
        </a:lstStyle>
        <a:p xmlns:a="http://schemas.openxmlformats.org/drawingml/2006/main">
          <a:pPr algn="ctr"/>
          <a:endParaRPr lang="en-US"/>
        </a:p>
      </cdr:txBody>
    </cdr:sp>
  </cdr:relSizeAnchor>
</c:userShapes>
</file>

<file path=ppt/drawings/drawing2.xml><?xml version="1.0" encoding="utf-8"?>
<c:userShapes xmlns:c="http://schemas.openxmlformats.org/drawingml/2006/chart">
  <cdr:relSizeAnchor xmlns:cdr="http://schemas.openxmlformats.org/drawingml/2006/chartDrawing">
    <cdr:from>
      <cdr:x>0.07381</cdr:x>
      <cdr:y>0.90126</cdr:y>
    </cdr:from>
    <cdr:to>
      <cdr:x>0.21775</cdr:x>
      <cdr:y>0.9814</cdr:y>
    </cdr:to>
    <cdr:sp macro="" textlink="">
      <cdr:nvSpPr>
        <cdr:cNvPr id="2" name="Oval 1">
          <a:extLst xmlns:a="http://schemas.openxmlformats.org/drawingml/2006/main">
            <a:ext uri="{FF2B5EF4-FFF2-40B4-BE49-F238E27FC236}">
              <a16:creationId xmlns:a16="http://schemas.microsoft.com/office/drawing/2014/main" id="{34A9F3E6-5C17-9C40-8A76-AB9359A78160}"/>
            </a:ext>
          </a:extLst>
        </cdr:cNvPr>
        <cdr:cNvSpPr/>
      </cdr:nvSpPr>
      <cdr:spPr>
        <a:xfrm xmlns:a="http://schemas.openxmlformats.org/drawingml/2006/main">
          <a:off x="321459" y="2452891"/>
          <a:ext cx="626929" cy="218118"/>
        </a:xfrm>
        <a:prstGeom xmlns:a="http://schemas.openxmlformats.org/drawingml/2006/main" prst="ellipse">
          <a:avLst/>
        </a:prstGeom>
        <a:noFill xmlns:a="http://schemas.openxmlformats.org/drawingml/2006/main"/>
        <a:ln xmlns:a="http://schemas.openxmlformats.org/drawingml/2006/main" w="12700">
          <a:solidFill>
            <a:srgbClr val="FF0000"/>
          </a:solid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rtlCol="0" anchor="ctr"/>
        <a:lstStyle xmlns:a="http://schemas.openxmlformats.org/drawingml/2006/main">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xmlns:a="http://schemas.openxmlformats.org/drawingml/2006/main">
          <a:pPr algn="ctr"/>
          <a:endParaRPr lang="en-US"/>
        </a:p>
      </cdr:txBody>
    </cdr:sp>
  </cdr:relSizeAnchor>
</c:userShapes>
</file>

<file path=ppt/media/image1.png>
</file>

<file path=ppt/media/image2.tiff>
</file>

<file path=ppt/media/image3.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
        <p:cNvGrpSpPr/>
        <p:nvPr/>
      </p:nvGrpSpPr>
      <p:grpSpPr>
        <a:xfrm>
          <a:off x="0" y="0"/>
          <a:ext cx="0" cy="0"/>
          <a:chOff x="0" y="0"/>
          <a:chExt cx="0" cy="0"/>
        </a:xfrm>
      </p:grpSpPr>
      <p:sp>
        <p:nvSpPr>
          <p:cNvPr id="16" name="Google Shape;16;p1:notes"/>
          <p:cNvSpPr txBox="1">
            <a:spLocks noGrp="1"/>
          </p:cNvSpPr>
          <p:nvPr>
            <p:ph type="sldNum" idx="12"/>
          </p:nvPr>
        </p:nvSpPr>
        <p:spPr>
          <a:xfrm>
            <a:off x="6042320" y="9493393"/>
            <a:ext cx="169918" cy="184666"/>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800"/>
              <a:buFont typeface="Calibri"/>
              <a:buNone/>
            </a:pPr>
            <a:fld id="{00000000-1234-1234-1234-123412341234}" type="slidenum">
              <a:rPr lang="en-AU" sz="1800" b="0" i="0" u="none" strike="noStrike" cap="none">
                <a:solidFill>
                  <a:srgbClr val="000000"/>
                </a:solidFill>
              </a:rPr>
              <a:pPr marL="0" marR="0" lvl="0" indent="0" algn="r" rtl="0">
                <a:lnSpc>
                  <a:spcPct val="100000"/>
                </a:lnSpc>
                <a:spcBef>
                  <a:spcPts val="0"/>
                </a:spcBef>
                <a:spcAft>
                  <a:spcPts val="0"/>
                </a:spcAft>
                <a:buClr>
                  <a:srgbClr val="000000"/>
                </a:buClr>
                <a:buSzPts val="1800"/>
                <a:buFont typeface="Calibri"/>
                <a:buNone/>
              </a:pPr>
              <a:t>1</a:t>
            </a:fld>
            <a:endParaRPr sz="1800" b="0" i="0" u="none" strike="noStrike" cap="none">
              <a:solidFill>
                <a:srgbClr val="000000"/>
              </a:solidFill>
            </a:endParaRPr>
          </a:p>
        </p:txBody>
      </p:sp>
      <p:sp>
        <p:nvSpPr>
          <p:cNvPr id="17" name="Google Shape;17;p1:notes"/>
          <p:cNvSpPr>
            <a:spLocks noGrp="1" noRot="1" noChangeAspect="1"/>
          </p:cNvSpPr>
          <p:nvPr>
            <p:ph type="sldImg" idx="2"/>
          </p:nvPr>
        </p:nvSpPr>
        <p:spPr>
          <a:xfrm>
            <a:off x="-2319338" y="1265238"/>
            <a:ext cx="11201401" cy="840105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8" name="Google Shape;18;p1:notes"/>
          <p:cNvSpPr txBox="1">
            <a:spLocks noGrp="1"/>
          </p:cNvSpPr>
          <p:nvPr>
            <p:ph type="body" idx="1"/>
          </p:nvPr>
        </p:nvSpPr>
        <p:spPr>
          <a:xfrm>
            <a:off x="789535" y="605318"/>
            <a:ext cx="5470797" cy="246221"/>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b="1" dirty="0"/>
          </a:p>
          <a:p>
            <a:pPr marL="0" lvl="0" indent="0" algn="l" rtl="0">
              <a:lnSpc>
                <a:spcPct val="100000"/>
              </a:lnSpc>
              <a:spcBef>
                <a:spcPts val="0"/>
              </a:spcBef>
              <a:spcAft>
                <a:spcPts val="0"/>
              </a:spcAft>
              <a:buSzPts val="1400"/>
              <a:buNone/>
            </a:pPr>
            <a:endParaRPr b="1" dirty="0"/>
          </a:p>
        </p:txBody>
      </p:sp>
    </p:spTree>
    <p:extLst>
      <p:ext uri="{BB962C8B-B14F-4D97-AF65-F5344CB8AC3E}">
        <p14:creationId xmlns:p14="http://schemas.microsoft.com/office/powerpoint/2010/main" val="389972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One slide that is interesting based on the use case</a:t>
            </a:r>
          </a:p>
          <a:p>
            <a:r>
              <a:rPr lang="en-US" dirty="0"/>
              <a:t>* Why this is required?</a:t>
            </a:r>
          </a:p>
          <a:p>
            <a:r>
              <a:rPr lang="en-US" dirty="0"/>
              <a:t>* Recency factor of data</a:t>
            </a:r>
          </a:p>
          <a:p>
            <a:r>
              <a:rPr lang="en-US" dirty="0"/>
              <a:t>* content tree nodes connect to financial benefit</a:t>
            </a:r>
          </a:p>
          <a:p>
            <a:r>
              <a:rPr lang="en-US" dirty="0"/>
              <a:t>* This is where financial unit comes in</a:t>
            </a:r>
          </a:p>
          <a:p>
            <a:r>
              <a:rPr lang="en-US" dirty="0"/>
              <a:t>* Increase subscription price</a:t>
            </a:r>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smtClean="0">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496869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 explain genre 1, 2, &amp; 3</a:t>
            </a:r>
            <a:br>
              <a:rPr lang="en-US" dirty="0"/>
            </a:br>
            <a:r>
              <a:rPr lang="en-US" dirty="0"/>
              <a:t>* Labels for the x-axis and y-axis</a:t>
            </a:r>
          </a:p>
          <a:p>
            <a:pPr marL="0" lvl="0" indent="0" algn="l" rtl="0">
              <a:spcBef>
                <a:spcPts val="0"/>
              </a:spcBef>
              <a:spcAft>
                <a:spcPts val="0"/>
              </a:spcAft>
              <a:buNone/>
            </a:pPr>
            <a:r>
              <a:rPr lang="en-US" dirty="0"/>
              <a:t>* The first slide can talk about sorted genres in descending order </a:t>
            </a:r>
          </a:p>
          <a:p>
            <a:pPr marL="0" lvl="0" indent="0" algn="l" rtl="0">
              <a:spcBef>
                <a:spcPts val="0"/>
              </a:spcBef>
              <a:spcAft>
                <a:spcPts val="0"/>
              </a:spcAft>
              <a:buNone/>
            </a:pPr>
            <a:r>
              <a:rPr lang="en-US" dirty="0"/>
              <a:t>* Have a pivot of all the genres coming and the votes. Take a sum of votes and grouping by genre. Then take maximum votes by genre</a:t>
            </a:r>
          </a:p>
          <a:p>
            <a:pPr marL="0" lvl="0" indent="0" algn="l" rtl="0">
              <a:spcBef>
                <a:spcPts val="0"/>
              </a:spcBef>
              <a:spcAft>
                <a:spcPts val="0"/>
              </a:spcAft>
              <a:buNone/>
            </a:pPr>
            <a:r>
              <a:rPr lang="en-US" dirty="0"/>
              <a:t>* Circle top 3 genres</a:t>
            </a:r>
          </a:p>
          <a:p>
            <a:pPr marL="0" lvl="0" indent="0" algn="l" rtl="0">
              <a:spcBef>
                <a:spcPts val="0"/>
              </a:spcBef>
              <a:spcAft>
                <a:spcPts val="0"/>
              </a:spcAft>
              <a:buNone/>
            </a:pPr>
            <a:r>
              <a:rPr lang="en-US" dirty="0"/>
              <a:t>* Data labels on top bar</a:t>
            </a:r>
          </a:p>
        </p:txBody>
      </p:sp>
      <p:sp>
        <p:nvSpPr>
          <p:cNvPr id="149" name="Google Shape;149;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28350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 explain genre 1, 2, &amp; 3</a:t>
            </a:r>
            <a:br>
              <a:rPr lang="en-US" dirty="0"/>
            </a:br>
            <a:r>
              <a:rPr lang="en-US" dirty="0"/>
              <a:t>* Labels for the x-axis and y-axis</a:t>
            </a:r>
          </a:p>
          <a:p>
            <a:pPr marL="0" lvl="0" indent="0" algn="l" rtl="0">
              <a:spcBef>
                <a:spcPts val="0"/>
              </a:spcBef>
              <a:spcAft>
                <a:spcPts val="0"/>
              </a:spcAft>
              <a:buNone/>
            </a:pPr>
            <a:r>
              <a:rPr lang="en-US" dirty="0"/>
              <a:t>* The first slide can talk about sorted genres in descending order </a:t>
            </a:r>
          </a:p>
          <a:p>
            <a:pPr marL="0" lvl="0" indent="0" algn="l" rtl="0">
              <a:spcBef>
                <a:spcPts val="0"/>
              </a:spcBef>
              <a:spcAft>
                <a:spcPts val="0"/>
              </a:spcAft>
              <a:buNone/>
            </a:pPr>
            <a:r>
              <a:rPr lang="en-US" dirty="0"/>
              <a:t>* Have a pivot of all the genres coming and the votes. Take a sum of votes and grouping by genre. Then take maximum votes by genre</a:t>
            </a:r>
          </a:p>
          <a:p>
            <a:pPr marL="0" lvl="0" indent="0" algn="l" rtl="0">
              <a:spcBef>
                <a:spcPts val="0"/>
              </a:spcBef>
              <a:spcAft>
                <a:spcPts val="0"/>
              </a:spcAft>
              <a:buNone/>
            </a:pPr>
            <a:r>
              <a:rPr lang="en-US" dirty="0"/>
              <a:t>* Circle top 3 genres</a:t>
            </a:r>
          </a:p>
          <a:p>
            <a:pPr marL="0" lvl="0" indent="0" algn="l" rtl="0">
              <a:spcBef>
                <a:spcPts val="0"/>
              </a:spcBef>
              <a:spcAft>
                <a:spcPts val="0"/>
              </a:spcAft>
              <a:buNone/>
            </a:pPr>
            <a:r>
              <a:rPr lang="en-US" dirty="0"/>
              <a:t>* Data labels on top bar</a:t>
            </a:r>
          </a:p>
        </p:txBody>
      </p:sp>
      <p:sp>
        <p:nvSpPr>
          <p:cNvPr id="149" name="Google Shape;149;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67954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 Genres would be box plots</a:t>
            </a:r>
          </a:p>
          <a:p>
            <a:pPr marL="0" lvl="0" indent="0" algn="l" rtl="0">
              <a:spcBef>
                <a:spcPts val="0"/>
              </a:spcBef>
              <a:spcAft>
                <a:spcPts val="0"/>
              </a:spcAft>
              <a:buNone/>
            </a:pPr>
            <a:r>
              <a:rPr lang="en-US" dirty="0"/>
              <a:t>* Compare categories individually(i.e. Animation genre </a:t>
            </a:r>
            <a:r>
              <a:rPr lang="en-US" dirty="0" err="1"/>
              <a:t>imdb</a:t>
            </a:r>
            <a:r>
              <a:rPr lang="en-US" dirty="0"/>
              <a:t> ratings)</a:t>
            </a:r>
          </a:p>
        </p:txBody>
      </p:sp>
      <p:sp>
        <p:nvSpPr>
          <p:cNvPr id="149" name="Google Shape;149;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255566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 Talk about why this is required</a:t>
            </a:r>
          </a:p>
          <a:p>
            <a:pPr marL="0" lvl="0" indent="0" algn="l" rtl="0">
              <a:spcBef>
                <a:spcPts val="0"/>
              </a:spcBef>
              <a:spcAft>
                <a:spcPts val="0"/>
              </a:spcAft>
              <a:buNone/>
            </a:pPr>
            <a:r>
              <a:rPr lang="en-US" dirty="0"/>
              <a:t>* Hypothesis where </a:t>
            </a:r>
            <a:r>
              <a:rPr lang="en-US" dirty="0" err="1"/>
              <a:t>imdb</a:t>
            </a:r>
            <a:r>
              <a:rPr lang="en-US" dirty="0"/>
              <a:t> votes is higher then </a:t>
            </a:r>
            <a:r>
              <a:rPr lang="en-US" dirty="0" err="1"/>
              <a:t>imdb</a:t>
            </a:r>
            <a:r>
              <a:rPr lang="en-US" dirty="0"/>
              <a:t> rating is higher</a:t>
            </a:r>
          </a:p>
          <a:p>
            <a:pPr marL="0" lvl="0" indent="0" algn="l" rtl="0">
              <a:spcBef>
                <a:spcPts val="0"/>
              </a:spcBef>
              <a:spcAft>
                <a:spcPts val="0"/>
              </a:spcAft>
              <a:buNone/>
            </a:pPr>
            <a:r>
              <a:rPr lang="en-US" dirty="0"/>
              <a:t>* There is a high correlation </a:t>
            </a:r>
          </a:p>
          <a:p>
            <a:pPr marL="0" lvl="0" indent="0" algn="l" rtl="0">
              <a:spcBef>
                <a:spcPts val="0"/>
              </a:spcBef>
              <a:spcAft>
                <a:spcPts val="0"/>
              </a:spcAft>
              <a:buNone/>
            </a:pPr>
            <a:r>
              <a:rPr lang="en-US" dirty="0"/>
              <a:t>* Swap awards and </a:t>
            </a:r>
            <a:r>
              <a:rPr lang="en-US" dirty="0" err="1"/>
              <a:t>imdb</a:t>
            </a:r>
            <a:r>
              <a:rPr lang="en-US" dirty="0"/>
              <a:t> votes</a:t>
            </a:r>
          </a:p>
          <a:p>
            <a:pPr marL="0" lvl="0" indent="0" algn="l" rtl="0">
              <a:spcBef>
                <a:spcPts val="0"/>
              </a:spcBef>
              <a:spcAft>
                <a:spcPts val="0"/>
              </a:spcAft>
              <a:buNone/>
            </a:pPr>
            <a:r>
              <a:rPr lang="en-US" dirty="0"/>
              <a:t>* Hypothesis: the higher </a:t>
            </a:r>
            <a:r>
              <a:rPr lang="en-US" dirty="0" err="1"/>
              <a:t>imdb</a:t>
            </a:r>
            <a:r>
              <a:rPr lang="en-US" dirty="0"/>
              <a:t> ratings, the more </a:t>
            </a:r>
            <a:r>
              <a:rPr lang="en-US" dirty="0" err="1"/>
              <a:t>imdb</a:t>
            </a:r>
            <a:r>
              <a:rPr lang="en-US" dirty="0"/>
              <a:t> votes</a:t>
            </a:r>
          </a:p>
          <a:p>
            <a:pPr marL="0" lvl="0" indent="0" algn="l" rtl="0">
              <a:spcBef>
                <a:spcPts val="0"/>
              </a:spcBef>
              <a:spcAft>
                <a:spcPts val="0"/>
              </a:spcAft>
              <a:buNone/>
            </a:pPr>
            <a:r>
              <a:rPr lang="en-US" dirty="0"/>
              <a:t>* Include technical jargon especially correlation coefficient</a:t>
            </a:r>
            <a:endParaRPr dirty="0"/>
          </a:p>
        </p:txBody>
      </p:sp>
      <p:sp>
        <p:nvSpPr>
          <p:cNvPr id="149" name="Google Shape;149;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47855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dirty="0"/>
              <a:t>* Don't include "I have determined"</a:t>
            </a:r>
          </a:p>
          <a:p>
            <a:pPr marL="0" lvl="0" indent="0" algn="l" rtl="0">
              <a:spcBef>
                <a:spcPts val="0"/>
              </a:spcBef>
              <a:spcAft>
                <a:spcPts val="0"/>
              </a:spcAft>
              <a:buNone/>
            </a:pPr>
            <a:r>
              <a:rPr lang="en-US" dirty="0"/>
              <a:t>* Funneling down my analysis, these genres have done the best</a:t>
            </a:r>
          </a:p>
          <a:p>
            <a:pPr marL="0" lvl="0" indent="0" algn="l" rtl="0">
              <a:spcBef>
                <a:spcPts val="0"/>
              </a:spcBef>
              <a:spcAft>
                <a:spcPts val="0"/>
              </a:spcAft>
              <a:buNone/>
            </a:pPr>
            <a:r>
              <a:rPr lang="en-US" dirty="0"/>
              <a:t>* Reinforce hypothesis</a:t>
            </a:r>
          </a:p>
          <a:p>
            <a:pPr marL="0" lvl="0" indent="0" algn="l" rtl="0">
              <a:spcBef>
                <a:spcPts val="0"/>
              </a:spcBef>
              <a:spcAft>
                <a:spcPts val="0"/>
              </a:spcAft>
              <a:buNone/>
            </a:pPr>
            <a:r>
              <a:rPr lang="en-US" dirty="0"/>
              <a:t>* single sentence </a:t>
            </a:r>
          </a:p>
          <a:p>
            <a:pPr marL="0" lvl="0" indent="0" algn="l" rtl="0">
              <a:spcBef>
                <a:spcPts val="0"/>
              </a:spcBef>
              <a:spcAft>
                <a:spcPts val="0"/>
              </a:spcAft>
              <a:buNone/>
            </a:pPr>
            <a:r>
              <a:rPr lang="en-US" dirty="0"/>
              <a:t>* add on to bullet points, don't just read</a:t>
            </a:r>
          </a:p>
          <a:p>
            <a:pPr marL="0" lvl="0" indent="0" algn="l" rtl="0">
              <a:spcBef>
                <a:spcPts val="0"/>
              </a:spcBef>
              <a:spcAft>
                <a:spcPts val="0"/>
              </a:spcAft>
              <a:buNone/>
            </a:pPr>
            <a:r>
              <a:rPr lang="en-US" dirty="0"/>
              <a:t>* try to relate to audience</a:t>
            </a:r>
          </a:p>
        </p:txBody>
      </p:sp>
      <p:sp>
        <p:nvSpPr>
          <p:cNvPr id="149" name="Google Shape;149;p3:notes"/>
          <p:cNvSpPr>
            <a:spLocks noGrp="1" noRot="1" noChangeAspect="1"/>
          </p:cNvSpPr>
          <p:nvPr>
            <p:ph type="sldImg" idx="2"/>
          </p:nvPr>
        </p:nvSpPr>
        <p:spPr>
          <a:xfrm>
            <a:off x="1371600" y="1143000"/>
            <a:ext cx="41148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032252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Only" type="titleOnly">
  <p:cSld name="TITLE_ONLY">
    <p:spTree>
      <p:nvGrpSpPr>
        <p:cNvPr id="1" name="Shape 15"/>
        <p:cNvGrpSpPr/>
        <p:nvPr/>
      </p:nvGrpSpPr>
      <p:grpSpPr>
        <a:xfrm>
          <a:off x="0" y="0"/>
          <a:ext cx="0" cy="0"/>
          <a:chOff x="0" y="0"/>
          <a:chExt cx="0" cy="0"/>
        </a:xfrm>
      </p:grpSpPr>
      <p:sp>
        <p:nvSpPr>
          <p:cNvPr id="16" name="Google Shape;16;p6"/>
          <p:cNvSpPr txBox="1">
            <a:spLocks noGrp="1"/>
          </p:cNvSpPr>
          <p:nvPr>
            <p:ph type="title"/>
          </p:nvPr>
        </p:nvSpPr>
        <p:spPr>
          <a:xfrm>
            <a:off x="174946" y="234865"/>
            <a:ext cx="8794114" cy="22897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Text" type="tx">
  <p:cSld name="TITLE_AND_BODY">
    <p:spTree>
      <p:nvGrpSpPr>
        <p:cNvPr id="1" name="Shape 17"/>
        <p:cNvGrpSpPr/>
        <p:nvPr/>
      </p:nvGrpSpPr>
      <p:grpSpPr>
        <a:xfrm>
          <a:off x="0" y="0"/>
          <a:ext cx="0" cy="0"/>
          <a:chOff x="0" y="0"/>
          <a:chExt cx="0" cy="0"/>
        </a:xfrm>
      </p:grpSpPr>
      <p:sp>
        <p:nvSpPr>
          <p:cNvPr id="18" name="Google Shape;18;p7"/>
          <p:cNvSpPr txBox="1">
            <a:spLocks noGrp="1"/>
          </p:cNvSpPr>
          <p:nvPr>
            <p:ph type="title"/>
          </p:nvPr>
        </p:nvSpPr>
        <p:spPr>
          <a:xfrm>
            <a:off x="174946" y="234865"/>
            <a:ext cx="8794114" cy="228973"/>
          </a:xfrm>
          <a:prstGeom prst="rect">
            <a:avLst/>
          </a:prstGeom>
          <a:noFill/>
          <a:ln>
            <a:noFill/>
          </a:ln>
        </p:spPr>
        <p:txBody>
          <a:bodyPr spcFirstLastPara="1" wrap="square" lIns="0" tIns="0" rIns="0" bIns="0" anchor="t" anchorCtr="0">
            <a:sp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7"/>
          <p:cNvSpPr txBox="1">
            <a:spLocks noGrp="1"/>
          </p:cNvSpPr>
          <p:nvPr>
            <p:ph type="body" idx="1"/>
          </p:nvPr>
        </p:nvSpPr>
        <p:spPr>
          <a:xfrm>
            <a:off x="2343099" y="2570858"/>
            <a:ext cx="4389768" cy="963789"/>
          </a:xfrm>
          <a:prstGeom prst="rect">
            <a:avLst/>
          </a:prstGeom>
          <a:noFill/>
          <a:ln>
            <a:noFill/>
          </a:ln>
        </p:spPr>
        <p:txBody>
          <a:bodyPr spcFirstLastPara="1" wrap="square" lIns="0" tIns="0" rIns="0" bIns="0" anchor="t" anchorCtr="0">
            <a:spAutoFit/>
          </a:bodyPr>
          <a:lstStyle>
            <a:lvl1pPr marL="457200" lvl="0" indent="-228600" algn="l">
              <a:lnSpc>
                <a:spcPct val="100000"/>
              </a:lnSpc>
              <a:spcBef>
                <a:spcPts val="0"/>
              </a:spcBef>
              <a:spcAft>
                <a:spcPts val="0"/>
              </a:spcAft>
              <a:buSzPts val="1400"/>
              <a:buNone/>
              <a:defRPr/>
            </a:lvl1pPr>
            <a:lvl2pPr marL="914400" lvl="1" indent="-371475" algn="l">
              <a:lnSpc>
                <a:spcPct val="100000"/>
              </a:lnSpc>
              <a:spcBef>
                <a:spcPts val="0"/>
              </a:spcBef>
              <a:spcAft>
                <a:spcPts val="0"/>
              </a:spcAft>
              <a:buSzPts val="2250"/>
              <a:buChar char="▪"/>
              <a:defRPr/>
            </a:lvl2pPr>
            <a:lvl3pPr marL="1371600" lvl="2" indent="-365760" algn="l">
              <a:lnSpc>
                <a:spcPct val="100000"/>
              </a:lnSpc>
              <a:spcBef>
                <a:spcPts val="0"/>
              </a:spcBef>
              <a:spcAft>
                <a:spcPts val="0"/>
              </a:spcAft>
              <a:buSzPts val="2160"/>
              <a:buChar char="–"/>
              <a:defRPr/>
            </a:lvl3pPr>
            <a:lvl4pPr marL="1828800" lvl="3" indent="-365760" algn="l">
              <a:lnSpc>
                <a:spcPct val="100000"/>
              </a:lnSpc>
              <a:spcBef>
                <a:spcPts val="0"/>
              </a:spcBef>
              <a:spcAft>
                <a:spcPts val="0"/>
              </a:spcAft>
              <a:buSzPts val="2160"/>
              <a:buChar char="▫"/>
              <a:defRPr/>
            </a:lvl4pPr>
            <a:lvl5pPr marL="2286000" lvl="4" indent="-330326" algn="l">
              <a:lnSpc>
                <a:spcPct val="100000"/>
              </a:lnSpc>
              <a:spcBef>
                <a:spcPts val="0"/>
              </a:spcBef>
              <a:spcAft>
                <a:spcPts val="0"/>
              </a:spcAft>
              <a:buSzPts val="1602"/>
              <a:buChar char="-"/>
              <a:defRPr/>
            </a:lvl5pPr>
            <a:lvl6pPr marL="2743200" lvl="5" indent="-330326" algn="l">
              <a:lnSpc>
                <a:spcPct val="100000"/>
              </a:lnSpc>
              <a:spcBef>
                <a:spcPts val="0"/>
              </a:spcBef>
              <a:spcAft>
                <a:spcPts val="0"/>
              </a:spcAft>
              <a:buSzPts val="1602"/>
              <a:buChar char="-"/>
              <a:defRPr/>
            </a:lvl6pPr>
            <a:lvl7pPr marL="3200400" lvl="6" indent="-330326" algn="l">
              <a:lnSpc>
                <a:spcPct val="100000"/>
              </a:lnSpc>
              <a:spcBef>
                <a:spcPts val="0"/>
              </a:spcBef>
              <a:spcAft>
                <a:spcPts val="0"/>
              </a:spcAft>
              <a:buSzPts val="1602"/>
              <a:buChar char="-"/>
              <a:defRPr/>
            </a:lvl7pPr>
            <a:lvl8pPr marL="3657600" lvl="7" indent="-330327" algn="l">
              <a:lnSpc>
                <a:spcPct val="100000"/>
              </a:lnSpc>
              <a:spcBef>
                <a:spcPts val="0"/>
              </a:spcBef>
              <a:spcAft>
                <a:spcPts val="0"/>
              </a:spcAft>
              <a:buSzPts val="1602"/>
              <a:buChar char="-"/>
              <a:defRPr/>
            </a:lvl8pPr>
            <a:lvl9pPr marL="4114800" lvl="8" indent="-330327" algn="l">
              <a:lnSpc>
                <a:spcPct val="100000"/>
              </a:lnSpc>
              <a:spcBef>
                <a:spcPts val="0"/>
              </a:spcBef>
              <a:spcAft>
                <a:spcPts val="0"/>
              </a:spcAft>
              <a:buSzPts val="1602"/>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p:cSld name="Title Only">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74945" y="234863"/>
            <a:ext cx="8794113" cy="298327"/>
          </a:xfrm>
          <a:prstGeom prst="rect">
            <a:avLst/>
          </a:prstGeom>
          <a:noFill/>
          <a:ln>
            <a:noFill/>
          </a:ln>
        </p:spPr>
        <p:txBody>
          <a:bodyPr spcFirstLastPara="1" wrap="square" lIns="0" tIns="0" rIns="0" bIns="0" anchor="t"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extLst>
      <p:ext uri="{BB962C8B-B14F-4D97-AF65-F5344CB8AC3E}">
        <p14:creationId xmlns:p14="http://schemas.microsoft.com/office/powerpoint/2010/main" val="34858870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4"/>
          <p:cNvSpPr txBox="1">
            <a:spLocks noGrp="1"/>
          </p:cNvSpPr>
          <p:nvPr>
            <p:ph type="body" idx="1"/>
          </p:nvPr>
        </p:nvSpPr>
        <p:spPr>
          <a:xfrm>
            <a:off x="2343099" y="2570858"/>
            <a:ext cx="4389768" cy="963789"/>
          </a:xfrm>
          <a:prstGeom prst="rect">
            <a:avLst/>
          </a:prstGeom>
          <a:noFill/>
          <a:ln>
            <a:noFill/>
          </a:ln>
        </p:spPr>
        <p:txBody>
          <a:bodyPr spcFirstLastPara="1" wrap="square" lIns="0" tIns="0" rIns="0" bIns="0" anchor="t" anchorCtr="0">
            <a:spAutoFit/>
          </a:bodyPr>
          <a:lstStyle>
            <a:lvl1pPr marL="457200" marR="0" lvl="0" indent="-228600" algn="l" rtl="0">
              <a:lnSpc>
                <a:spcPct val="100000"/>
              </a:lnSpc>
              <a:spcBef>
                <a:spcPts val="0"/>
              </a:spcBef>
              <a:spcAft>
                <a:spcPts val="0"/>
              </a:spcAft>
              <a:buClr>
                <a:srgbClr val="000000"/>
              </a:buClr>
              <a:buSzPts val="1400"/>
              <a:buFont typeface="Arial"/>
              <a:buNone/>
              <a:defRPr sz="1248" b="0" i="0" u="none" strike="noStrike" cap="none">
                <a:solidFill>
                  <a:schemeClr val="accent6"/>
                </a:solidFill>
                <a:latin typeface="Arial"/>
                <a:ea typeface="Arial"/>
                <a:cs typeface="Arial"/>
                <a:sym typeface="Arial"/>
              </a:defRPr>
            </a:lvl1pPr>
            <a:lvl2pPr marL="914400" marR="0" lvl="1" indent="-327660" algn="l" rtl="0">
              <a:lnSpc>
                <a:spcPct val="100000"/>
              </a:lnSpc>
              <a:spcBef>
                <a:spcPts val="0"/>
              </a:spcBef>
              <a:spcAft>
                <a:spcPts val="0"/>
              </a:spcAft>
              <a:buClr>
                <a:schemeClr val="dk2"/>
              </a:buClr>
              <a:buSzPts val="1560"/>
              <a:buFont typeface="Arial"/>
              <a:buChar char="▪"/>
              <a:defRPr sz="1248" b="0" i="0" u="none" strike="noStrike" cap="none">
                <a:solidFill>
                  <a:schemeClr val="accent6"/>
                </a:solidFill>
                <a:latin typeface="Arial"/>
                <a:ea typeface="Arial"/>
                <a:cs typeface="Arial"/>
                <a:sym typeface="Arial"/>
              </a:defRPr>
            </a:lvl2pPr>
            <a:lvl3pPr marL="1371600" marR="0" lvl="2" indent="-323722" algn="l" rtl="0">
              <a:lnSpc>
                <a:spcPct val="100000"/>
              </a:lnSpc>
              <a:spcBef>
                <a:spcPts val="0"/>
              </a:spcBef>
              <a:spcAft>
                <a:spcPts val="0"/>
              </a:spcAft>
              <a:buClr>
                <a:schemeClr val="dk2"/>
              </a:buClr>
              <a:buSzPts val="1498"/>
              <a:buFont typeface="Arial"/>
              <a:buChar char="–"/>
              <a:defRPr sz="1248" b="0" i="0" u="none" strike="noStrike" cap="none">
                <a:solidFill>
                  <a:schemeClr val="accent6"/>
                </a:solidFill>
                <a:latin typeface="Arial"/>
                <a:ea typeface="Arial"/>
                <a:cs typeface="Arial"/>
                <a:sym typeface="Arial"/>
              </a:defRPr>
            </a:lvl3pPr>
            <a:lvl4pPr marL="1828800" marR="0" lvl="3" indent="-323722" algn="l" rtl="0">
              <a:lnSpc>
                <a:spcPct val="100000"/>
              </a:lnSpc>
              <a:spcBef>
                <a:spcPts val="0"/>
              </a:spcBef>
              <a:spcAft>
                <a:spcPts val="0"/>
              </a:spcAft>
              <a:buClr>
                <a:schemeClr val="dk2"/>
              </a:buClr>
              <a:buSzPts val="1498"/>
              <a:buFont typeface="Arial"/>
              <a:buChar char="▫"/>
              <a:defRPr sz="1248" b="0" i="0" u="none" strike="noStrike" cap="none">
                <a:solidFill>
                  <a:schemeClr val="accent6"/>
                </a:solidFill>
                <a:latin typeface="Arial"/>
                <a:ea typeface="Arial"/>
                <a:cs typeface="Arial"/>
                <a:sym typeface="Arial"/>
              </a:defRPr>
            </a:lvl4pPr>
            <a:lvl5pPr marL="2286000" marR="0" lvl="4" indent="-299148" algn="l" rtl="0">
              <a:lnSpc>
                <a:spcPct val="100000"/>
              </a:lnSpc>
              <a:spcBef>
                <a:spcPts val="0"/>
              </a:spcBef>
              <a:spcAft>
                <a:spcPts val="0"/>
              </a:spcAft>
              <a:buClr>
                <a:schemeClr val="dk2"/>
              </a:buClr>
              <a:buSzPts val="1111"/>
              <a:buFont typeface="Arial"/>
              <a:buChar char="-"/>
              <a:defRPr sz="1248" b="0" i="0" u="none" strike="noStrike" cap="none">
                <a:solidFill>
                  <a:schemeClr val="accent6"/>
                </a:solidFill>
                <a:latin typeface="Arial"/>
                <a:ea typeface="Arial"/>
                <a:cs typeface="Arial"/>
                <a:sym typeface="Arial"/>
              </a:defRPr>
            </a:lvl5pPr>
            <a:lvl6pPr marL="2743200" marR="0" lvl="5" indent="-299148" algn="l" rtl="0">
              <a:lnSpc>
                <a:spcPct val="100000"/>
              </a:lnSpc>
              <a:spcBef>
                <a:spcPts val="0"/>
              </a:spcBef>
              <a:spcAft>
                <a:spcPts val="0"/>
              </a:spcAft>
              <a:buClr>
                <a:schemeClr val="dk2"/>
              </a:buClr>
              <a:buSzPts val="1111"/>
              <a:buFont typeface="Arial"/>
              <a:buChar char="-"/>
              <a:defRPr sz="1248" b="0" i="0" u="none" strike="noStrike" cap="none">
                <a:solidFill>
                  <a:schemeClr val="dk1"/>
                </a:solidFill>
                <a:latin typeface="Arial"/>
                <a:ea typeface="Arial"/>
                <a:cs typeface="Arial"/>
                <a:sym typeface="Arial"/>
              </a:defRPr>
            </a:lvl6pPr>
            <a:lvl7pPr marL="3200400" marR="0" lvl="6" indent="-299148" algn="l" rtl="0">
              <a:lnSpc>
                <a:spcPct val="100000"/>
              </a:lnSpc>
              <a:spcBef>
                <a:spcPts val="0"/>
              </a:spcBef>
              <a:spcAft>
                <a:spcPts val="0"/>
              </a:spcAft>
              <a:buClr>
                <a:schemeClr val="dk2"/>
              </a:buClr>
              <a:buSzPts val="1111"/>
              <a:buFont typeface="Arial"/>
              <a:buChar char="-"/>
              <a:defRPr sz="1248" b="0" i="0" u="none" strike="noStrike" cap="none">
                <a:solidFill>
                  <a:schemeClr val="dk1"/>
                </a:solidFill>
                <a:latin typeface="Arial"/>
                <a:ea typeface="Arial"/>
                <a:cs typeface="Arial"/>
                <a:sym typeface="Arial"/>
              </a:defRPr>
            </a:lvl7pPr>
            <a:lvl8pPr marL="3657600" marR="0" lvl="7" indent="-299148" algn="l" rtl="0">
              <a:lnSpc>
                <a:spcPct val="100000"/>
              </a:lnSpc>
              <a:spcBef>
                <a:spcPts val="0"/>
              </a:spcBef>
              <a:spcAft>
                <a:spcPts val="0"/>
              </a:spcAft>
              <a:buClr>
                <a:schemeClr val="dk2"/>
              </a:buClr>
              <a:buSzPts val="1111"/>
              <a:buFont typeface="Arial"/>
              <a:buChar char="-"/>
              <a:defRPr sz="1248" b="0" i="0" u="none" strike="noStrike" cap="none">
                <a:solidFill>
                  <a:schemeClr val="dk1"/>
                </a:solidFill>
                <a:latin typeface="Arial"/>
                <a:ea typeface="Arial"/>
                <a:cs typeface="Arial"/>
                <a:sym typeface="Arial"/>
              </a:defRPr>
            </a:lvl8pPr>
            <a:lvl9pPr marL="4114800" marR="0" lvl="8" indent="-299148" algn="l" rtl="0">
              <a:lnSpc>
                <a:spcPct val="100000"/>
              </a:lnSpc>
              <a:spcBef>
                <a:spcPts val="0"/>
              </a:spcBef>
              <a:spcAft>
                <a:spcPts val="0"/>
              </a:spcAft>
              <a:buClr>
                <a:schemeClr val="dk2"/>
              </a:buClr>
              <a:buSzPts val="1111"/>
              <a:buFont typeface="Arial"/>
              <a:buChar char="-"/>
              <a:defRPr sz="1248" b="0" i="0" u="none" strike="noStrike" cap="none">
                <a:solidFill>
                  <a:schemeClr val="dk1"/>
                </a:solidFill>
                <a:latin typeface="Arial"/>
                <a:ea typeface="Arial"/>
                <a:cs typeface="Arial"/>
                <a:sym typeface="Arial"/>
              </a:defRPr>
            </a:lvl9pPr>
          </a:lstStyle>
          <a:p>
            <a:endParaRPr/>
          </a:p>
        </p:txBody>
      </p:sp>
      <p:sp>
        <p:nvSpPr>
          <p:cNvPr id="11" name="Google Shape;11;p4"/>
          <p:cNvSpPr txBox="1">
            <a:spLocks noGrp="1"/>
          </p:cNvSpPr>
          <p:nvPr>
            <p:ph type="title"/>
          </p:nvPr>
        </p:nvSpPr>
        <p:spPr>
          <a:xfrm>
            <a:off x="174946" y="234865"/>
            <a:ext cx="8794114" cy="228973"/>
          </a:xfrm>
          <a:prstGeom prst="rect">
            <a:avLst/>
          </a:prstGeom>
          <a:noFill/>
          <a:ln>
            <a:noFill/>
          </a:ln>
        </p:spPr>
        <p:txBody>
          <a:bodyPr spcFirstLastPara="1" wrap="square" lIns="0" tIns="0" rIns="0" bIns="0" anchor="t" anchorCtr="0">
            <a:spAutoFit/>
          </a:bodyPr>
          <a:lstStyle>
            <a:lvl1pPr marR="0" lvl="0" algn="l" rtl="0">
              <a:lnSpc>
                <a:spcPct val="100000"/>
              </a:lnSpc>
              <a:spcBef>
                <a:spcPts val="0"/>
              </a:spcBef>
              <a:spcAft>
                <a:spcPts val="0"/>
              </a:spcAft>
              <a:buClr>
                <a:srgbClr val="000000"/>
              </a:buClr>
              <a:buSzPts val="1400"/>
              <a:buFont typeface="Arial"/>
              <a:buNone/>
              <a:defRPr sz="1482" b="1" i="0" u="none" strike="noStrike" cap="none">
                <a:solidFill>
                  <a:schemeClr val="accent6"/>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482" b="1" i="0" u="none" strike="noStrike" cap="none">
                <a:solidFill>
                  <a:schemeClr val="dk2"/>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482" b="1" i="0" u="none" strike="noStrike" cap="none">
                <a:solidFill>
                  <a:schemeClr val="dk2"/>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482" b="1" i="0" u="none" strike="noStrike" cap="none">
                <a:solidFill>
                  <a:schemeClr val="dk2"/>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482" b="1" i="0" u="none" strike="noStrike" cap="none">
                <a:solidFill>
                  <a:schemeClr val="dk2"/>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482" b="1" i="0" u="none" strike="noStrike" cap="none">
                <a:solidFill>
                  <a:schemeClr val="dk2"/>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482" b="1" i="0" u="none" strike="noStrike" cap="none">
                <a:solidFill>
                  <a:schemeClr val="dk2"/>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482" b="1" i="0" u="none" strike="noStrike" cap="none">
                <a:solidFill>
                  <a:schemeClr val="dk2"/>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482" b="1" i="0" u="none" strike="noStrike" cap="none">
                <a:solidFill>
                  <a:schemeClr val="dk2"/>
                </a:solidFill>
                <a:latin typeface="Arial"/>
                <a:ea typeface="Arial"/>
                <a:cs typeface="Arial"/>
                <a:sym typeface="Arial"/>
              </a:defRPr>
            </a:lvl9pPr>
          </a:lstStyle>
          <a:p>
            <a:endParaRPr/>
          </a:p>
        </p:txBody>
      </p:sp>
      <p:sp>
        <p:nvSpPr>
          <p:cNvPr id="12" name="Google Shape;12;p4"/>
          <p:cNvSpPr txBox="1"/>
          <p:nvPr/>
        </p:nvSpPr>
        <p:spPr>
          <a:xfrm>
            <a:off x="8843223" y="6633870"/>
            <a:ext cx="125835" cy="122819"/>
          </a:xfrm>
          <a:prstGeom prst="rect">
            <a:avLst/>
          </a:prstGeom>
          <a:noFill/>
          <a:ln>
            <a:noFill/>
          </a:ln>
        </p:spPr>
        <p:txBody>
          <a:bodyPr spcFirstLastPara="1" wrap="square" lIns="0" tIns="0" rIns="0" bIns="0" anchor="ctr" anchorCtr="0">
            <a:spAutoFit/>
          </a:bodyPr>
          <a:lstStyle/>
          <a:p>
            <a:pPr marL="0" marR="0" lvl="0" indent="0" algn="r" rtl="0">
              <a:lnSpc>
                <a:spcPct val="100000"/>
              </a:lnSpc>
              <a:spcBef>
                <a:spcPts val="0"/>
              </a:spcBef>
              <a:spcAft>
                <a:spcPts val="0"/>
              </a:spcAft>
              <a:buClr>
                <a:srgbClr val="000000"/>
              </a:buClr>
              <a:buSzPts val="780"/>
              <a:buFont typeface="Arial"/>
              <a:buNone/>
            </a:pPr>
            <a:fld id="{00000000-1234-1234-1234-123412341234}" type="slidenum">
              <a:rPr lang="en-US" sz="780" b="0" i="0" u="none" strike="noStrike" cap="none">
                <a:solidFill>
                  <a:schemeClr val="dk1"/>
                </a:solidFill>
                <a:latin typeface="Arial"/>
                <a:ea typeface="Arial"/>
                <a:cs typeface="Arial"/>
                <a:sym typeface="Arial"/>
              </a:rPr>
              <a:t>‹#›</a:t>
            </a:fld>
            <a:endParaRPr sz="78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tiff"/></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chart" Target="../charts/chart3.xml"/><Relationship Id="rId4" Type="http://schemas.openxmlformats.org/officeDocument/2006/relationships/chart" Target="../charts/chart2.xml"/></Relationships>
</file>

<file path=ppt/slides/_rels/slide4.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chart" Target="../charts/chart5.xml"/></Relationships>
</file>

<file path=ppt/slides/_rels/slide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emf"/></Relationships>
</file>

<file path=ppt/slides/_rels/slide6.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
        <p:cNvGrpSpPr/>
        <p:nvPr/>
      </p:nvGrpSpPr>
      <p:grpSpPr>
        <a:xfrm>
          <a:off x="0" y="0"/>
          <a:ext cx="0" cy="0"/>
          <a:chOff x="0" y="0"/>
          <a:chExt cx="0" cy="0"/>
        </a:xfrm>
      </p:grpSpPr>
      <p:sp>
        <p:nvSpPr>
          <p:cNvPr id="20" name="Google Shape;20;p1"/>
          <p:cNvSpPr/>
          <p:nvPr/>
        </p:nvSpPr>
        <p:spPr>
          <a:xfrm>
            <a:off x="152828" y="809356"/>
            <a:ext cx="4344156" cy="5753390"/>
          </a:xfrm>
          <a:prstGeom prst="rect">
            <a:avLst/>
          </a:prstGeom>
          <a:solidFill>
            <a:schemeClr val="lt1"/>
          </a:solidFill>
          <a:ln w="1905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28"/>
              <a:buFont typeface="Arial"/>
              <a:buNone/>
            </a:pPr>
            <a:endParaRPr sz="1428" b="0" i="0" u="none" strike="noStrike" cap="none" dirty="0">
              <a:solidFill>
                <a:srgbClr val="000000"/>
              </a:solidFill>
              <a:latin typeface="Arial"/>
              <a:ea typeface="Arial"/>
              <a:cs typeface="Arial"/>
              <a:sym typeface="Arial"/>
            </a:endParaRPr>
          </a:p>
        </p:txBody>
      </p:sp>
      <p:sp>
        <p:nvSpPr>
          <p:cNvPr id="21" name="Google Shape;21;p1"/>
          <p:cNvSpPr/>
          <p:nvPr/>
        </p:nvSpPr>
        <p:spPr>
          <a:xfrm>
            <a:off x="4629965" y="806444"/>
            <a:ext cx="4344156" cy="5753389"/>
          </a:xfrm>
          <a:prstGeom prst="rect">
            <a:avLst/>
          </a:prstGeom>
          <a:solidFill>
            <a:schemeClr val="lt1"/>
          </a:solidFill>
          <a:ln w="19050" cap="flat" cmpd="sng">
            <a:solidFill>
              <a:schemeClr val="accent5"/>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28"/>
              <a:buFont typeface="Arial"/>
              <a:buNone/>
            </a:pPr>
            <a:endParaRPr lang="en-US" b="0" i="0" u="none" strike="noStrike" cap="none">
              <a:solidFill>
                <a:srgbClr val="000000"/>
              </a:solidFill>
              <a:latin typeface="Arial"/>
              <a:ea typeface="Arial"/>
              <a:cs typeface="Arial"/>
            </a:endParaRPr>
          </a:p>
        </p:txBody>
      </p:sp>
      <p:sp>
        <p:nvSpPr>
          <p:cNvPr id="22" name="Google Shape;22;p1"/>
          <p:cNvSpPr/>
          <p:nvPr/>
        </p:nvSpPr>
        <p:spPr>
          <a:xfrm>
            <a:off x="218936" y="993605"/>
            <a:ext cx="288315" cy="288315"/>
          </a:xfrm>
          <a:prstGeom prst="rect">
            <a:avLst/>
          </a:prstGeom>
          <a:solidFill>
            <a:srgbClr val="F1A205"/>
          </a:solidFill>
          <a:ln>
            <a:noFill/>
          </a:ln>
        </p:spPr>
        <p:txBody>
          <a:bodyPr spcFirstLastPara="1" wrap="square" lIns="47575" tIns="47575" rIns="47575" bIns="47575" anchor="ctr" anchorCtr="0">
            <a:noAutofit/>
          </a:bodyPr>
          <a:lstStyle/>
          <a:p>
            <a:pPr marL="0" marR="0" lvl="0" indent="0" algn="l" rtl="0">
              <a:lnSpc>
                <a:spcPct val="100000"/>
              </a:lnSpc>
              <a:spcBef>
                <a:spcPts val="0"/>
              </a:spcBef>
              <a:spcAft>
                <a:spcPts val="0"/>
              </a:spcAft>
              <a:buClr>
                <a:srgbClr val="000000"/>
              </a:buClr>
              <a:buSzPts val="1428"/>
              <a:buFont typeface="Arial"/>
              <a:buNone/>
            </a:pPr>
            <a:r>
              <a:rPr lang="en-AU" sz="1428" dirty="0">
                <a:solidFill>
                  <a:schemeClr val="lt1"/>
                </a:solidFill>
                <a:latin typeface="Algerian" panose="020F0502020204030204" pitchFamily="34" charset="0"/>
                <a:cs typeface="Algerian" panose="020F0502020204030204" pitchFamily="34" charset="0"/>
              </a:rPr>
              <a:t>I</a:t>
            </a:r>
            <a:endParaRPr sz="1428" b="0" i="0" u="none" strike="noStrike" cap="none" dirty="0">
              <a:solidFill>
                <a:schemeClr val="lt1"/>
              </a:solidFill>
              <a:latin typeface="Algerian" panose="020F0502020204030204" pitchFamily="34" charset="0"/>
              <a:cs typeface="Algerian" panose="020F0502020204030204" pitchFamily="34" charset="0"/>
              <a:sym typeface="Arial"/>
            </a:endParaRPr>
          </a:p>
        </p:txBody>
      </p:sp>
      <p:sp>
        <p:nvSpPr>
          <p:cNvPr id="23" name="Google Shape;23;p1"/>
          <p:cNvSpPr/>
          <p:nvPr/>
        </p:nvSpPr>
        <p:spPr>
          <a:xfrm>
            <a:off x="4733157" y="1027985"/>
            <a:ext cx="288315" cy="288315"/>
          </a:xfrm>
          <a:prstGeom prst="rect">
            <a:avLst/>
          </a:prstGeom>
          <a:solidFill>
            <a:srgbClr val="F1A205"/>
          </a:solidFill>
          <a:ln>
            <a:noFill/>
          </a:ln>
        </p:spPr>
        <p:txBody>
          <a:bodyPr spcFirstLastPara="1" wrap="square" lIns="47575" tIns="47575" rIns="47575" bIns="47575" anchor="ctr" anchorCtr="0">
            <a:noAutofit/>
          </a:bodyPr>
          <a:lstStyle/>
          <a:p>
            <a:pPr marL="0" marR="0" lvl="0" indent="0" algn="l" rtl="0">
              <a:lnSpc>
                <a:spcPct val="100000"/>
              </a:lnSpc>
              <a:spcBef>
                <a:spcPts val="0"/>
              </a:spcBef>
              <a:spcAft>
                <a:spcPts val="0"/>
              </a:spcAft>
              <a:buClr>
                <a:srgbClr val="000000"/>
              </a:buClr>
              <a:buSzPts val="1428"/>
              <a:buFont typeface="Arial"/>
              <a:buNone/>
            </a:pPr>
            <a:r>
              <a:rPr lang="en-AU" sz="1428" dirty="0">
                <a:solidFill>
                  <a:schemeClr val="lt1"/>
                </a:solidFill>
                <a:latin typeface="Algerian" pitchFamily="82" charset="77"/>
              </a:rPr>
              <a:t>II</a:t>
            </a:r>
            <a:endParaRPr sz="1400" b="0" i="0" u="none" strike="noStrike" cap="none" dirty="0">
              <a:solidFill>
                <a:srgbClr val="000000"/>
              </a:solidFill>
              <a:latin typeface="Algerian" pitchFamily="82" charset="77"/>
              <a:sym typeface="Arial"/>
            </a:endParaRPr>
          </a:p>
        </p:txBody>
      </p:sp>
      <p:sp>
        <p:nvSpPr>
          <p:cNvPr id="24" name="Google Shape;24;p1"/>
          <p:cNvSpPr/>
          <p:nvPr/>
        </p:nvSpPr>
        <p:spPr>
          <a:xfrm>
            <a:off x="601195" y="1060042"/>
            <a:ext cx="3597454" cy="224203"/>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28"/>
              <a:buFont typeface="Arial"/>
              <a:buNone/>
            </a:pPr>
            <a:r>
              <a:rPr lang="en-AU" sz="1428" b="0" i="0" u="none" strike="noStrike" cap="none" dirty="0">
                <a:solidFill>
                  <a:schemeClr val="dk1"/>
                </a:solidFill>
                <a:latin typeface="Arial"/>
                <a:ea typeface="Arial"/>
                <a:cs typeface="Arial"/>
                <a:sym typeface="Arial"/>
              </a:rPr>
              <a:t>What are the use cases for this?</a:t>
            </a:r>
            <a:endParaRPr lang="en-AU" sz="1400" b="0" i="0" u="none" strike="noStrike" cap="none" dirty="0">
              <a:solidFill>
                <a:srgbClr val="000000"/>
              </a:solidFill>
              <a:latin typeface="Arial"/>
              <a:ea typeface="Arial"/>
              <a:cs typeface="Arial"/>
              <a:sym typeface="Arial"/>
            </a:endParaRPr>
          </a:p>
        </p:txBody>
      </p:sp>
      <p:sp>
        <p:nvSpPr>
          <p:cNvPr id="25" name="Google Shape;25;p1"/>
          <p:cNvSpPr/>
          <p:nvPr/>
        </p:nvSpPr>
        <p:spPr>
          <a:xfrm>
            <a:off x="5124664" y="1065661"/>
            <a:ext cx="3597454" cy="224203"/>
          </a:xfrm>
          <a:prstGeom prst="rect">
            <a:avLst/>
          </a:pr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1428"/>
              <a:buFont typeface="Arial"/>
              <a:buNone/>
            </a:pPr>
            <a:r>
              <a:rPr lang="en-AU" sz="1428" dirty="0">
                <a:solidFill>
                  <a:schemeClr val="dk1"/>
                </a:solidFill>
              </a:rPr>
              <a:t>Recency Factor</a:t>
            </a:r>
            <a:endParaRPr sz="1400" b="0" i="0" u="none" strike="noStrike" cap="none" dirty="0">
              <a:solidFill>
                <a:srgbClr val="000000"/>
              </a:solidFill>
              <a:latin typeface="Arial"/>
              <a:ea typeface="Arial"/>
              <a:cs typeface="Arial"/>
              <a:sym typeface="Arial"/>
            </a:endParaRPr>
          </a:p>
        </p:txBody>
      </p:sp>
      <p:sp>
        <p:nvSpPr>
          <p:cNvPr id="34" name="Google Shape;34;p1"/>
          <p:cNvSpPr txBox="1"/>
          <p:nvPr/>
        </p:nvSpPr>
        <p:spPr>
          <a:xfrm>
            <a:off x="228064" y="1382770"/>
            <a:ext cx="4239462" cy="1589038"/>
          </a:xfrm>
          <a:prstGeom prst="rect">
            <a:avLst/>
          </a:prstGeom>
          <a:noFill/>
          <a:ln>
            <a:noFill/>
          </a:ln>
        </p:spPr>
        <p:txBody>
          <a:bodyPr spcFirstLastPara="1" wrap="square" lIns="91425" tIns="45700" rIns="91425" bIns="45700" anchor="t" anchorCtr="0">
            <a:noAutofit/>
          </a:bodyPr>
          <a:lstStyle/>
          <a:p>
            <a:pPr marL="171450" indent="-171450">
              <a:lnSpc>
                <a:spcPct val="150000"/>
              </a:lnSpc>
              <a:buFont typeface="Arial" panose="020B0604020202020204" pitchFamily="34" charset="0"/>
              <a:buChar char="•"/>
            </a:pPr>
            <a:r>
              <a:rPr lang="en-US" dirty="0"/>
              <a:t>This is necessary to ensure that the new platform keeps up with growing competitors such as Netflix, Hulu, or Amazon Prime.</a:t>
            </a:r>
          </a:p>
          <a:p>
            <a:pPr marL="171450" indent="-171450">
              <a:lnSpc>
                <a:spcPct val="150000"/>
              </a:lnSpc>
              <a:buFont typeface="Arial" panose="020B0604020202020204" pitchFamily="34" charset="0"/>
              <a:buChar char="•"/>
            </a:pPr>
            <a:r>
              <a:rPr lang="en-US" dirty="0"/>
              <a:t>We will be able to assess the type of content that will shape the future of the platform.</a:t>
            </a:r>
            <a:endParaRPr dirty="0"/>
          </a:p>
        </p:txBody>
      </p:sp>
      <p:sp>
        <p:nvSpPr>
          <p:cNvPr id="37" name="Google Shape;37;p1"/>
          <p:cNvSpPr txBox="1"/>
          <p:nvPr/>
        </p:nvSpPr>
        <p:spPr>
          <a:xfrm>
            <a:off x="4668375" y="1382770"/>
            <a:ext cx="4305746" cy="1306001"/>
          </a:xfrm>
          <a:prstGeom prst="rect">
            <a:avLst/>
          </a:prstGeom>
          <a:noFill/>
          <a:ln>
            <a:noFill/>
          </a:ln>
        </p:spPr>
        <p:txBody>
          <a:bodyPr spcFirstLastPara="1" wrap="square" lIns="91425" tIns="45700" rIns="91425" bIns="45700" anchor="t" anchorCtr="0">
            <a:noAutofit/>
          </a:bodyPr>
          <a:lstStyle/>
          <a:p>
            <a:pPr>
              <a:lnSpc>
                <a:spcPct val="150000"/>
              </a:lnSpc>
              <a:buFont typeface="Arial"/>
              <a:buChar char="•"/>
            </a:pPr>
            <a:r>
              <a:rPr lang="en-US" dirty="0"/>
              <a:t> Something as old as </a:t>
            </a:r>
            <a:r>
              <a:rPr lang="en-US" i="1" dirty="0"/>
              <a:t>Fantasia</a:t>
            </a:r>
            <a:r>
              <a:rPr lang="en-US" dirty="0"/>
              <a:t>(1940) might not be as relevant as </a:t>
            </a:r>
            <a:r>
              <a:rPr lang="en-US" i="1" dirty="0"/>
              <a:t>Moana</a:t>
            </a:r>
            <a:r>
              <a:rPr lang="en-US" dirty="0"/>
              <a:t>(2016)</a:t>
            </a:r>
          </a:p>
          <a:p>
            <a:pPr>
              <a:lnSpc>
                <a:spcPct val="150000"/>
              </a:lnSpc>
              <a:buFont typeface="Arial"/>
              <a:buChar char="•"/>
            </a:pPr>
            <a:r>
              <a:rPr lang="en-US" i="1" dirty="0"/>
              <a:t> </a:t>
            </a:r>
            <a:r>
              <a:rPr lang="en-US" dirty="0"/>
              <a:t>We can foresee which aspects of old content are still relevant when it comes to shaping modern content </a:t>
            </a:r>
            <a:endParaRPr lang="en-US" i="1" dirty="0"/>
          </a:p>
        </p:txBody>
      </p:sp>
      <p:sp>
        <p:nvSpPr>
          <p:cNvPr id="49" name="Google Shape;48;p1">
            <a:extLst>
              <a:ext uri="{FF2B5EF4-FFF2-40B4-BE49-F238E27FC236}">
                <a16:creationId xmlns:a16="http://schemas.microsoft.com/office/drawing/2014/main" id="{0199A913-8303-4848-BA1B-D6AE2AA6F298}"/>
              </a:ext>
            </a:extLst>
          </p:cNvPr>
          <p:cNvSpPr txBox="1">
            <a:spLocks noGrp="1"/>
          </p:cNvSpPr>
          <p:nvPr>
            <p:ph type="title"/>
          </p:nvPr>
        </p:nvSpPr>
        <p:spPr>
          <a:xfrm>
            <a:off x="146400" y="295254"/>
            <a:ext cx="8618537" cy="29841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SzPts val="1400"/>
              <a:buNone/>
            </a:pPr>
            <a:r>
              <a:rPr lang="en-AU" sz="1900" dirty="0"/>
              <a:t>Disney+ Content Analysis</a:t>
            </a:r>
            <a:endParaRPr dirty="0"/>
          </a:p>
        </p:txBody>
      </p:sp>
      <p:pic>
        <p:nvPicPr>
          <p:cNvPr id="4" name="Picture 3">
            <a:extLst>
              <a:ext uri="{FF2B5EF4-FFF2-40B4-BE49-F238E27FC236}">
                <a16:creationId xmlns:a16="http://schemas.microsoft.com/office/drawing/2014/main" id="{9544E67C-1872-D641-A4EA-7A4FF16F18FA}"/>
              </a:ext>
            </a:extLst>
          </p:cNvPr>
          <p:cNvPicPr>
            <a:picLocks noChangeAspect="1"/>
          </p:cNvPicPr>
          <p:nvPr/>
        </p:nvPicPr>
        <p:blipFill>
          <a:blip r:embed="rId3"/>
          <a:stretch>
            <a:fillRect/>
          </a:stretch>
        </p:blipFill>
        <p:spPr>
          <a:xfrm>
            <a:off x="363093" y="3563878"/>
            <a:ext cx="3835556" cy="2420235"/>
          </a:xfrm>
          <a:prstGeom prst="rect">
            <a:avLst/>
          </a:prstGeom>
        </p:spPr>
      </p:pic>
      <p:pic>
        <p:nvPicPr>
          <p:cNvPr id="6" name="Picture 5">
            <a:extLst>
              <a:ext uri="{FF2B5EF4-FFF2-40B4-BE49-F238E27FC236}">
                <a16:creationId xmlns:a16="http://schemas.microsoft.com/office/drawing/2014/main" id="{1BD4BD83-E482-9040-B95F-981BDA266303}"/>
              </a:ext>
            </a:extLst>
          </p:cNvPr>
          <p:cNvPicPr>
            <a:picLocks noChangeAspect="1"/>
          </p:cNvPicPr>
          <p:nvPr/>
        </p:nvPicPr>
        <p:blipFill>
          <a:blip r:embed="rId4"/>
          <a:stretch>
            <a:fillRect/>
          </a:stretch>
        </p:blipFill>
        <p:spPr>
          <a:xfrm>
            <a:off x="4877314" y="3563878"/>
            <a:ext cx="3844804" cy="2420235"/>
          </a:xfrm>
          <a:prstGeom prst="rect">
            <a:avLst/>
          </a:prstGeom>
        </p:spPr>
      </p:pic>
      <p:sp>
        <p:nvSpPr>
          <p:cNvPr id="7" name="TextBox 6">
            <a:extLst>
              <a:ext uri="{FF2B5EF4-FFF2-40B4-BE49-F238E27FC236}">
                <a16:creationId xmlns:a16="http://schemas.microsoft.com/office/drawing/2014/main" id="{C04235C8-BE08-0A46-AB0B-DFFE59141956}"/>
              </a:ext>
            </a:extLst>
          </p:cNvPr>
          <p:cNvSpPr txBox="1"/>
          <p:nvPr/>
        </p:nvSpPr>
        <p:spPr>
          <a:xfrm>
            <a:off x="1166623" y="5994973"/>
            <a:ext cx="2374368" cy="276999"/>
          </a:xfrm>
          <a:prstGeom prst="rect">
            <a:avLst/>
          </a:prstGeom>
          <a:noFill/>
        </p:spPr>
        <p:txBody>
          <a:bodyPr wrap="none" rtlCol="0">
            <a:spAutoFit/>
          </a:bodyPr>
          <a:lstStyle/>
          <a:p>
            <a:r>
              <a:rPr lang="en-US" sz="1200" i="1" dirty="0"/>
              <a:t>Figure 1. Disney+ &amp; competitors</a:t>
            </a:r>
          </a:p>
        </p:txBody>
      </p:sp>
      <p:sp>
        <p:nvSpPr>
          <p:cNvPr id="50" name="TextBox 49">
            <a:extLst>
              <a:ext uri="{FF2B5EF4-FFF2-40B4-BE49-F238E27FC236}">
                <a16:creationId xmlns:a16="http://schemas.microsoft.com/office/drawing/2014/main" id="{798B954F-BBDC-F849-99D5-E79F90D105C9}"/>
              </a:ext>
            </a:extLst>
          </p:cNvPr>
          <p:cNvSpPr txBox="1"/>
          <p:nvPr/>
        </p:nvSpPr>
        <p:spPr>
          <a:xfrm>
            <a:off x="5044159" y="5994973"/>
            <a:ext cx="3390672" cy="276999"/>
          </a:xfrm>
          <a:prstGeom prst="rect">
            <a:avLst/>
          </a:prstGeom>
          <a:noFill/>
        </p:spPr>
        <p:txBody>
          <a:bodyPr wrap="none" rtlCol="0">
            <a:spAutoFit/>
          </a:bodyPr>
          <a:lstStyle/>
          <a:p>
            <a:r>
              <a:rPr lang="en-US" sz="1200" i="1" dirty="0"/>
              <a:t>Figure 2. Fantasia and Moana’s similar scenes</a:t>
            </a:r>
          </a:p>
        </p:txBody>
      </p:sp>
    </p:spTree>
    <p:extLst>
      <p:ext uri="{BB962C8B-B14F-4D97-AF65-F5344CB8AC3E}">
        <p14:creationId xmlns:p14="http://schemas.microsoft.com/office/powerpoint/2010/main" val="4099471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 name="Google Shape;20;p1">
            <a:extLst>
              <a:ext uri="{FF2B5EF4-FFF2-40B4-BE49-F238E27FC236}">
                <a16:creationId xmlns:a16="http://schemas.microsoft.com/office/drawing/2014/main" id="{28E915BD-449A-D94C-9DD2-DEE8E1423652}"/>
              </a:ext>
            </a:extLst>
          </p:cNvPr>
          <p:cNvSpPr/>
          <p:nvPr/>
        </p:nvSpPr>
        <p:spPr>
          <a:xfrm>
            <a:off x="146400" y="1118304"/>
            <a:ext cx="8851200" cy="4939500"/>
          </a:xfrm>
          <a:prstGeom prst="rect">
            <a:avLst/>
          </a:prstGeom>
          <a:solidFill>
            <a:schemeClr val="lt1"/>
          </a:solidFill>
          <a:ln w="19050" cap="flat" cmpd="sng">
            <a:solidFill>
              <a:srgbClr val="00C09D"/>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28"/>
              <a:buFont typeface="Arial"/>
              <a:buNone/>
            </a:pPr>
            <a:endParaRPr sz="1428" b="0" i="0" u="none" strike="noStrike" cap="none">
              <a:solidFill>
                <a:srgbClr val="000000"/>
              </a:solidFill>
              <a:latin typeface="Arial"/>
              <a:ea typeface="Arial"/>
              <a:cs typeface="Arial"/>
              <a:sym typeface="Arial"/>
            </a:endParaRPr>
          </a:p>
        </p:txBody>
      </p:sp>
      <p:sp>
        <p:nvSpPr>
          <p:cNvPr id="82" name="Google Shape;48;p1">
            <a:extLst>
              <a:ext uri="{FF2B5EF4-FFF2-40B4-BE49-F238E27FC236}">
                <a16:creationId xmlns:a16="http://schemas.microsoft.com/office/drawing/2014/main" id="{BD4F628C-58DA-5245-B643-984F7F7AF5CF}"/>
              </a:ext>
            </a:extLst>
          </p:cNvPr>
          <p:cNvSpPr txBox="1">
            <a:spLocks noGrp="1"/>
          </p:cNvSpPr>
          <p:nvPr>
            <p:ph type="title"/>
          </p:nvPr>
        </p:nvSpPr>
        <p:spPr>
          <a:xfrm>
            <a:off x="146400" y="295254"/>
            <a:ext cx="8618537" cy="298415"/>
          </a:xfrm>
          <a:prstGeom prst="rect">
            <a:avLst/>
          </a:prstGeom>
          <a:noFill/>
          <a:ln>
            <a:noFill/>
          </a:ln>
        </p:spPr>
        <p:txBody>
          <a:bodyPr spcFirstLastPara="1" wrap="square" lIns="0" tIns="0" rIns="0" bIns="0" anchor="t" anchorCtr="0">
            <a:spAutoFit/>
          </a:bodyPr>
          <a:lstStyle/>
          <a:p>
            <a:pPr marL="0" lvl="0" indent="0" algn="l" rtl="0">
              <a:lnSpc>
                <a:spcPct val="100000"/>
              </a:lnSpc>
              <a:spcBef>
                <a:spcPts val="0"/>
              </a:spcBef>
              <a:spcAft>
                <a:spcPts val="0"/>
              </a:spcAft>
              <a:buSzPts val="1400"/>
              <a:buNone/>
            </a:pPr>
            <a:r>
              <a:rPr lang="en-AU" sz="1900" dirty="0"/>
              <a:t>Disney+ Issue Tree</a:t>
            </a:r>
            <a:endParaRPr dirty="0"/>
          </a:p>
        </p:txBody>
      </p:sp>
      <p:grpSp>
        <p:nvGrpSpPr>
          <p:cNvPr id="83" name="Google Shape;50;p1">
            <a:extLst>
              <a:ext uri="{FF2B5EF4-FFF2-40B4-BE49-F238E27FC236}">
                <a16:creationId xmlns:a16="http://schemas.microsoft.com/office/drawing/2014/main" id="{6B08F927-9B28-D74A-818C-F0DF3916AF80}"/>
              </a:ext>
            </a:extLst>
          </p:cNvPr>
          <p:cNvGrpSpPr/>
          <p:nvPr/>
        </p:nvGrpSpPr>
        <p:grpSpPr>
          <a:xfrm>
            <a:off x="270" y="832713"/>
            <a:ext cx="9143461" cy="472802"/>
            <a:chOff x="0" y="816135"/>
            <a:chExt cx="8961438" cy="463390"/>
          </a:xfrm>
        </p:grpSpPr>
        <p:sp>
          <p:nvSpPr>
            <p:cNvPr id="84" name="Google Shape;51;p1">
              <a:extLst>
                <a:ext uri="{FF2B5EF4-FFF2-40B4-BE49-F238E27FC236}">
                  <a16:creationId xmlns:a16="http://schemas.microsoft.com/office/drawing/2014/main" id="{59C302D4-9838-9F44-8062-97E2D5BDC931}"/>
                </a:ext>
              </a:extLst>
            </p:cNvPr>
            <p:cNvSpPr/>
            <p:nvPr/>
          </p:nvSpPr>
          <p:spPr>
            <a:xfrm>
              <a:off x="0" y="816135"/>
              <a:ext cx="8961438" cy="463390"/>
            </a:xfrm>
            <a:prstGeom prst="rect">
              <a:avLst/>
            </a:prstGeom>
            <a:gradFill>
              <a:gsLst>
                <a:gs pos="0">
                  <a:srgbClr val="F2F2F2"/>
                </a:gs>
                <a:gs pos="100000">
                  <a:schemeClr val="lt1"/>
                </a:gs>
              </a:gsLst>
              <a:lin ang="54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28"/>
                <a:buFont typeface="Arial"/>
                <a:buNone/>
              </a:pPr>
              <a:endParaRPr sz="1428" b="0" i="0" u="none" strike="noStrike" cap="none">
                <a:solidFill>
                  <a:srgbClr val="002C46"/>
                </a:solidFill>
                <a:latin typeface="Arial"/>
                <a:ea typeface="Arial"/>
                <a:cs typeface="Arial"/>
                <a:sym typeface="Arial"/>
              </a:endParaRPr>
            </a:p>
          </p:txBody>
        </p:sp>
        <p:cxnSp>
          <p:nvCxnSpPr>
            <p:cNvPr id="85" name="Google Shape;52;p1">
              <a:extLst>
                <a:ext uri="{FF2B5EF4-FFF2-40B4-BE49-F238E27FC236}">
                  <a16:creationId xmlns:a16="http://schemas.microsoft.com/office/drawing/2014/main" id="{939471F7-BC0E-4A46-B3BD-1272E5BE3CBD}"/>
                </a:ext>
              </a:extLst>
            </p:cNvPr>
            <p:cNvCxnSpPr/>
            <p:nvPr/>
          </p:nvCxnSpPr>
          <p:spPr>
            <a:xfrm>
              <a:off x="0" y="816135"/>
              <a:ext cx="8961438" cy="0"/>
            </a:xfrm>
            <a:prstGeom prst="straightConnector1">
              <a:avLst/>
            </a:prstGeom>
            <a:noFill/>
            <a:ln w="9525" cap="flat" cmpd="sng">
              <a:solidFill>
                <a:schemeClr val="accent2"/>
              </a:solidFill>
              <a:prstDash val="solid"/>
              <a:round/>
              <a:headEnd type="none" w="sm" len="sm"/>
              <a:tailEnd type="none" w="sm" len="sm"/>
            </a:ln>
          </p:spPr>
        </p:cxnSp>
      </p:grpSp>
      <p:pic>
        <p:nvPicPr>
          <p:cNvPr id="3" name="Picture 2">
            <a:extLst>
              <a:ext uri="{FF2B5EF4-FFF2-40B4-BE49-F238E27FC236}">
                <a16:creationId xmlns:a16="http://schemas.microsoft.com/office/drawing/2014/main" id="{9B6C0F07-1E10-9548-B89B-8591C2E7AD98}"/>
              </a:ext>
            </a:extLst>
          </p:cNvPr>
          <p:cNvPicPr>
            <a:picLocks noChangeAspect="1"/>
          </p:cNvPicPr>
          <p:nvPr/>
        </p:nvPicPr>
        <p:blipFill>
          <a:blip r:embed="rId3"/>
          <a:stretch>
            <a:fillRect/>
          </a:stretch>
        </p:blipFill>
        <p:spPr>
          <a:xfrm>
            <a:off x="490330" y="1392336"/>
            <a:ext cx="8163339" cy="4434180"/>
          </a:xfrm>
          <a:prstGeom prst="rect">
            <a:avLst/>
          </a:prstGeom>
        </p:spPr>
      </p:pic>
    </p:spTree>
    <p:extLst>
      <p:ext uri="{BB962C8B-B14F-4D97-AF65-F5344CB8AC3E}">
        <p14:creationId xmlns:p14="http://schemas.microsoft.com/office/powerpoint/2010/main" val="40495122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p:nvPr/>
        </p:nvSpPr>
        <p:spPr>
          <a:xfrm>
            <a:off x="182880" y="630936"/>
            <a:ext cx="8761428" cy="5657985"/>
          </a:xfrm>
          <a:prstGeom prst="rect">
            <a:avLst/>
          </a:prstGeom>
          <a:solidFill>
            <a:schemeClr val="lt1"/>
          </a:solidFill>
          <a:ln w="19050" cap="flat" cmpd="sng">
            <a:solidFill>
              <a:srgbClr val="00C09D"/>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050" tIns="45525" rIns="91050" bIns="45525" anchor="ctr" anchorCtr="0">
            <a:noAutofit/>
          </a:bodyPr>
          <a:lstStyle/>
          <a:p>
            <a:pPr marL="0" marR="0" lvl="0" indent="0" algn="ctr" rtl="0">
              <a:spcBef>
                <a:spcPts val="0"/>
              </a:spcBef>
              <a:spcAft>
                <a:spcPts val="0"/>
              </a:spcAft>
              <a:buNone/>
            </a:pPr>
            <a:endParaRPr sz="1118">
              <a:solidFill>
                <a:srgbClr val="2A516C"/>
              </a:solidFill>
              <a:latin typeface="Arial"/>
              <a:ea typeface="Arial"/>
              <a:cs typeface="Arial"/>
              <a:sym typeface="Arial"/>
            </a:endParaRPr>
          </a:p>
        </p:txBody>
      </p:sp>
      <p:sp>
        <p:nvSpPr>
          <p:cNvPr id="152" name="Google Shape;152;p3"/>
          <p:cNvSpPr txBox="1">
            <a:spLocks noGrp="1"/>
          </p:cNvSpPr>
          <p:nvPr>
            <p:ph type="title"/>
          </p:nvPr>
        </p:nvSpPr>
        <p:spPr>
          <a:xfrm>
            <a:off x="191287" y="246548"/>
            <a:ext cx="8761429" cy="246221"/>
          </a:xfrm>
          <a:prstGeom prst="rect">
            <a:avLst/>
          </a:prstGeom>
          <a:noFill/>
          <a:ln>
            <a:noFill/>
          </a:ln>
        </p:spPr>
        <p:txBody>
          <a:bodyPr spcFirstLastPara="1" wrap="square" lIns="0" tIns="0" rIns="0" bIns="0" anchor="t" anchorCtr="0">
            <a:spAutoFit/>
          </a:bodyPr>
          <a:lstStyle/>
          <a:p>
            <a:pPr lvl="0"/>
            <a:r>
              <a:rPr lang="en-US" sz="1600" dirty="0"/>
              <a:t>What are the most common genres?</a:t>
            </a:r>
            <a:endParaRPr sz="1600" dirty="0"/>
          </a:p>
        </p:txBody>
      </p:sp>
      <p:sp>
        <p:nvSpPr>
          <p:cNvPr id="153" name="Google Shape;153;p3"/>
          <p:cNvSpPr txBox="1"/>
          <p:nvPr/>
        </p:nvSpPr>
        <p:spPr>
          <a:xfrm>
            <a:off x="262777" y="675307"/>
            <a:ext cx="7384357" cy="191399"/>
          </a:xfrm>
          <a:prstGeom prst="rect">
            <a:avLst/>
          </a:prstGeom>
          <a:noFill/>
          <a:ln>
            <a:noFill/>
          </a:ln>
        </p:spPr>
        <p:txBody>
          <a:bodyPr spcFirstLastPara="1" wrap="square" lIns="0" tIns="0" rIns="0" bIns="0" anchor="t" anchorCtr="0">
            <a:spAutoFit/>
          </a:bodyPr>
          <a:lstStyle/>
          <a:p>
            <a:pPr lvl="0"/>
            <a:r>
              <a:rPr lang="en-US" sz="1220" b="1" dirty="0">
                <a:solidFill>
                  <a:srgbClr val="808080"/>
                </a:solidFill>
              </a:rPr>
              <a:t>3 Genre Columns Statistical </a:t>
            </a:r>
            <a:r>
              <a:rPr lang="en-US" sz="1220" b="1" dirty="0">
                <a:solidFill>
                  <a:srgbClr val="808080"/>
                </a:solidFill>
                <a:latin typeface="Arial"/>
                <a:ea typeface="Arial"/>
                <a:cs typeface="Arial"/>
                <a:sym typeface="Arial"/>
              </a:rPr>
              <a:t>Analysis</a:t>
            </a:r>
            <a:endParaRPr dirty="0"/>
          </a:p>
        </p:txBody>
      </p:sp>
      <p:sp>
        <p:nvSpPr>
          <p:cNvPr id="2" name="TextBox 1">
            <a:extLst>
              <a:ext uri="{FF2B5EF4-FFF2-40B4-BE49-F238E27FC236}">
                <a16:creationId xmlns:a16="http://schemas.microsoft.com/office/drawing/2014/main" id="{4DB677B4-EA45-2F44-BE75-5AB07866C911}"/>
              </a:ext>
            </a:extLst>
          </p:cNvPr>
          <p:cNvSpPr txBox="1"/>
          <p:nvPr/>
        </p:nvSpPr>
        <p:spPr>
          <a:xfrm>
            <a:off x="262777" y="6349842"/>
            <a:ext cx="8662043" cy="400110"/>
          </a:xfrm>
          <a:prstGeom prst="rect">
            <a:avLst/>
          </a:prstGeom>
          <a:noFill/>
        </p:spPr>
        <p:txBody>
          <a:bodyPr wrap="square" rtlCol="0">
            <a:spAutoFit/>
          </a:bodyPr>
          <a:lstStyle/>
          <a:p>
            <a:r>
              <a:rPr lang="en-US" sz="1000" dirty="0"/>
              <a:t>The Animation, Comedy, and Adventure are the most common genres in genre 1. Meanwhile, for genre 2, Family, Adventure, and Short are the most common. For genre 3, Family, Comedy, and Action are the most common. </a:t>
            </a:r>
          </a:p>
        </p:txBody>
      </p:sp>
      <p:graphicFrame>
        <p:nvGraphicFramePr>
          <p:cNvPr id="12" name="Chart 11">
            <a:extLst>
              <a:ext uri="{FF2B5EF4-FFF2-40B4-BE49-F238E27FC236}">
                <a16:creationId xmlns:a16="http://schemas.microsoft.com/office/drawing/2014/main" id="{7AFFE37D-4CAD-3D40-B7BC-A7F14EE869DF}"/>
              </a:ext>
            </a:extLst>
          </p:cNvPr>
          <p:cNvGraphicFramePr>
            <a:graphicFrameLocks/>
          </p:cNvGraphicFramePr>
          <p:nvPr>
            <p:extLst>
              <p:ext uri="{D42A27DB-BD31-4B8C-83A1-F6EECF244321}">
                <p14:modId xmlns:p14="http://schemas.microsoft.com/office/powerpoint/2010/main" val="982063666"/>
              </p:ext>
            </p:extLst>
          </p:nvPr>
        </p:nvGraphicFramePr>
        <p:xfrm>
          <a:off x="182879" y="855465"/>
          <a:ext cx="8736216" cy="2737927"/>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6" name="Chart 15">
            <a:extLst>
              <a:ext uri="{FF2B5EF4-FFF2-40B4-BE49-F238E27FC236}">
                <a16:creationId xmlns:a16="http://schemas.microsoft.com/office/drawing/2014/main" id="{D5D01180-76EB-3749-9589-1077095A4CB1}"/>
              </a:ext>
            </a:extLst>
          </p:cNvPr>
          <p:cNvGraphicFramePr>
            <a:graphicFrameLocks/>
          </p:cNvGraphicFramePr>
          <p:nvPr>
            <p:extLst>
              <p:ext uri="{D42A27DB-BD31-4B8C-83A1-F6EECF244321}">
                <p14:modId xmlns:p14="http://schemas.microsoft.com/office/powerpoint/2010/main" val="2832453257"/>
              </p:ext>
            </p:extLst>
          </p:nvPr>
        </p:nvGraphicFramePr>
        <p:xfrm>
          <a:off x="199692" y="3556055"/>
          <a:ext cx="4355497" cy="2721622"/>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Chart 18">
            <a:extLst>
              <a:ext uri="{FF2B5EF4-FFF2-40B4-BE49-F238E27FC236}">
                <a16:creationId xmlns:a16="http://schemas.microsoft.com/office/drawing/2014/main" id="{CF7D917F-D382-7140-A3C0-432E1E3FD0AA}"/>
              </a:ext>
            </a:extLst>
          </p:cNvPr>
          <p:cNvGraphicFramePr>
            <a:graphicFrameLocks/>
          </p:cNvGraphicFramePr>
          <p:nvPr>
            <p:extLst>
              <p:ext uri="{D42A27DB-BD31-4B8C-83A1-F6EECF244321}">
                <p14:modId xmlns:p14="http://schemas.microsoft.com/office/powerpoint/2010/main" val="2264922807"/>
              </p:ext>
            </p:extLst>
          </p:nvPr>
        </p:nvGraphicFramePr>
        <p:xfrm>
          <a:off x="4550987" y="3556055"/>
          <a:ext cx="4355497" cy="2721622"/>
        </p:xfrm>
        <a:graphic>
          <a:graphicData uri="http://schemas.openxmlformats.org/drawingml/2006/chart">
            <c:chart xmlns:c="http://schemas.openxmlformats.org/drawingml/2006/chart" xmlns:r="http://schemas.openxmlformats.org/officeDocument/2006/relationships" r:id="rId5"/>
          </a:graphicData>
        </a:graphic>
      </p:graphicFrame>
      <p:sp>
        <p:nvSpPr>
          <p:cNvPr id="5" name="Oval 4">
            <a:extLst>
              <a:ext uri="{FF2B5EF4-FFF2-40B4-BE49-F238E27FC236}">
                <a16:creationId xmlns:a16="http://schemas.microsoft.com/office/drawing/2014/main" id="{2701335E-E6E5-6246-83A6-DEB371E13BB6}"/>
              </a:ext>
            </a:extLst>
          </p:cNvPr>
          <p:cNvSpPr/>
          <p:nvPr/>
        </p:nvSpPr>
        <p:spPr>
          <a:xfrm>
            <a:off x="593447" y="3040694"/>
            <a:ext cx="1632857" cy="268731"/>
          </a:xfrm>
          <a:prstGeom prst="ellipse">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80021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p:nvPr/>
        </p:nvSpPr>
        <p:spPr>
          <a:xfrm>
            <a:off x="182880" y="630936"/>
            <a:ext cx="8761428" cy="5657985"/>
          </a:xfrm>
          <a:prstGeom prst="rect">
            <a:avLst/>
          </a:prstGeom>
          <a:solidFill>
            <a:schemeClr val="lt1"/>
          </a:solidFill>
          <a:ln w="19050" cap="flat" cmpd="sng">
            <a:solidFill>
              <a:srgbClr val="00C09D"/>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050" tIns="45525" rIns="91050" bIns="45525" anchor="ctr" anchorCtr="0">
            <a:noAutofit/>
          </a:bodyPr>
          <a:lstStyle/>
          <a:p>
            <a:pPr marL="0" marR="0" lvl="0" indent="0" algn="ctr" rtl="0">
              <a:spcBef>
                <a:spcPts val="0"/>
              </a:spcBef>
              <a:spcAft>
                <a:spcPts val="0"/>
              </a:spcAft>
              <a:buNone/>
            </a:pPr>
            <a:endParaRPr sz="1118">
              <a:solidFill>
                <a:srgbClr val="2A516C"/>
              </a:solidFill>
              <a:latin typeface="Arial"/>
              <a:ea typeface="Arial"/>
              <a:cs typeface="Arial"/>
              <a:sym typeface="Arial"/>
            </a:endParaRPr>
          </a:p>
        </p:txBody>
      </p:sp>
      <p:sp>
        <p:nvSpPr>
          <p:cNvPr id="152" name="Google Shape;152;p3"/>
          <p:cNvSpPr txBox="1">
            <a:spLocks noGrp="1"/>
          </p:cNvSpPr>
          <p:nvPr>
            <p:ph type="title"/>
          </p:nvPr>
        </p:nvSpPr>
        <p:spPr>
          <a:xfrm>
            <a:off x="191287" y="246548"/>
            <a:ext cx="8761429" cy="246221"/>
          </a:xfrm>
          <a:prstGeom prst="rect">
            <a:avLst/>
          </a:prstGeom>
          <a:noFill/>
          <a:ln>
            <a:noFill/>
          </a:ln>
        </p:spPr>
        <p:txBody>
          <a:bodyPr spcFirstLastPara="1" wrap="square" lIns="0" tIns="0" rIns="0" bIns="0" anchor="t" anchorCtr="0">
            <a:spAutoFit/>
          </a:bodyPr>
          <a:lstStyle/>
          <a:p>
            <a:pPr lvl="0"/>
            <a:r>
              <a:rPr lang="en-US" sz="1600" dirty="0"/>
              <a:t>Which genres have the most votes?</a:t>
            </a:r>
            <a:endParaRPr sz="1600" dirty="0"/>
          </a:p>
        </p:txBody>
      </p:sp>
      <p:sp>
        <p:nvSpPr>
          <p:cNvPr id="2" name="TextBox 1">
            <a:extLst>
              <a:ext uri="{FF2B5EF4-FFF2-40B4-BE49-F238E27FC236}">
                <a16:creationId xmlns:a16="http://schemas.microsoft.com/office/drawing/2014/main" id="{4DB677B4-EA45-2F44-BE75-5AB07866C911}"/>
              </a:ext>
            </a:extLst>
          </p:cNvPr>
          <p:cNvSpPr txBox="1"/>
          <p:nvPr/>
        </p:nvSpPr>
        <p:spPr>
          <a:xfrm>
            <a:off x="262777" y="6349842"/>
            <a:ext cx="8662043" cy="400110"/>
          </a:xfrm>
          <a:prstGeom prst="rect">
            <a:avLst/>
          </a:prstGeom>
          <a:noFill/>
        </p:spPr>
        <p:txBody>
          <a:bodyPr wrap="square" rtlCol="0">
            <a:spAutoFit/>
          </a:bodyPr>
          <a:lstStyle/>
          <a:p>
            <a:r>
              <a:rPr lang="en-US" sz="1000" dirty="0"/>
              <a:t>In descending order, we have Action, Animation, Comedy, Adventure, and Biography as the top 5 highest votes in genre column 1. Meanwhile, Adventure, Family, Comedy, Drama, and Action have the top 5 highest votes in genre column 2. </a:t>
            </a:r>
          </a:p>
        </p:txBody>
      </p:sp>
      <p:graphicFrame>
        <p:nvGraphicFramePr>
          <p:cNvPr id="25" name="Chart 24">
            <a:extLst>
              <a:ext uri="{FF2B5EF4-FFF2-40B4-BE49-F238E27FC236}">
                <a16:creationId xmlns:a16="http://schemas.microsoft.com/office/drawing/2014/main" id="{015075CF-8365-174D-94AA-94A281CFD783}"/>
              </a:ext>
            </a:extLst>
          </p:cNvPr>
          <p:cNvGraphicFramePr>
            <a:graphicFrameLocks/>
          </p:cNvGraphicFramePr>
          <p:nvPr>
            <p:extLst>
              <p:ext uri="{D42A27DB-BD31-4B8C-83A1-F6EECF244321}">
                <p14:modId xmlns:p14="http://schemas.microsoft.com/office/powerpoint/2010/main" val="1721581516"/>
              </p:ext>
            </p:extLst>
          </p:nvPr>
        </p:nvGraphicFramePr>
        <p:xfrm>
          <a:off x="182880" y="630936"/>
          <a:ext cx="8741940" cy="298390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29" name="Chart 28">
            <a:extLst>
              <a:ext uri="{FF2B5EF4-FFF2-40B4-BE49-F238E27FC236}">
                <a16:creationId xmlns:a16="http://schemas.microsoft.com/office/drawing/2014/main" id="{7368B828-9B2B-E240-A753-C5A31145A6CD}"/>
              </a:ext>
            </a:extLst>
          </p:cNvPr>
          <p:cNvGraphicFramePr>
            <a:graphicFrameLocks/>
          </p:cNvGraphicFramePr>
          <p:nvPr>
            <p:extLst>
              <p:ext uri="{D42A27DB-BD31-4B8C-83A1-F6EECF244321}">
                <p14:modId xmlns:p14="http://schemas.microsoft.com/office/powerpoint/2010/main" val="1452558470"/>
              </p:ext>
            </p:extLst>
          </p:nvPr>
        </p:nvGraphicFramePr>
        <p:xfrm>
          <a:off x="191287" y="3614839"/>
          <a:ext cx="8733533" cy="2674081"/>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0254333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p:nvPr/>
        </p:nvSpPr>
        <p:spPr>
          <a:xfrm>
            <a:off x="182880" y="630936"/>
            <a:ext cx="8761428" cy="5657985"/>
          </a:xfrm>
          <a:prstGeom prst="rect">
            <a:avLst/>
          </a:prstGeom>
          <a:solidFill>
            <a:schemeClr val="lt1"/>
          </a:solidFill>
          <a:ln w="19050" cap="flat" cmpd="sng">
            <a:solidFill>
              <a:srgbClr val="00C09D"/>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050" tIns="45525" rIns="91050" bIns="45525" anchor="ctr" anchorCtr="0">
            <a:noAutofit/>
          </a:bodyPr>
          <a:lstStyle/>
          <a:p>
            <a:pPr marL="0" marR="0" lvl="0" indent="0" algn="ctr" rtl="0">
              <a:spcBef>
                <a:spcPts val="0"/>
              </a:spcBef>
              <a:spcAft>
                <a:spcPts val="0"/>
              </a:spcAft>
              <a:buNone/>
            </a:pPr>
            <a:endParaRPr sz="1118">
              <a:solidFill>
                <a:srgbClr val="2A516C"/>
              </a:solidFill>
              <a:latin typeface="Arial"/>
              <a:ea typeface="Arial"/>
              <a:cs typeface="Arial"/>
              <a:sym typeface="Arial"/>
            </a:endParaRPr>
          </a:p>
        </p:txBody>
      </p:sp>
      <p:sp>
        <p:nvSpPr>
          <p:cNvPr id="152" name="Google Shape;152;p3"/>
          <p:cNvSpPr txBox="1">
            <a:spLocks noGrp="1"/>
          </p:cNvSpPr>
          <p:nvPr>
            <p:ph type="title"/>
          </p:nvPr>
        </p:nvSpPr>
        <p:spPr>
          <a:xfrm>
            <a:off x="191287" y="246548"/>
            <a:ext cx="8761429" cy="246221"/>
          </a:xfrm>
          <a:prstGeom prst="rect">
            <a:avLst/>
          </a:prstGeom>
          <a:noFill/>
          <a:ln>
            <a:noFill/>
          </a:ln>
        </p:spPr>
        <p:txBody>
          <a:bodyPr spcFirstLastPara="1" wrap="square" lIns="0" tIns="0" rIns="0" bIns="0" anchor="t" anchorCtr="0">
            <a:spAutoFit/>
          </a:bodyPr>
          <a:lstStyle/>
          <a:p>
            <a:pPr lvl="0"/>
            <a:r>
              <a:rPr lang="en-US" sz="1600" dirty="0"/>
              <a:t>Which genres have the best ratings? </a:t>
            </a:r>
            <a:endParaRPr sz="1600" dirty="0"/>
          </a:p>
        </p:txBody>
      </p:sp>
      <p:sp>
        <p:nvSpPr>
          <p:cNvPr id="153" name="Google Shape;153;p3"/>
          <p:cNvSpPr txBox="1"/>
          <p:nvPr/>
        </p:nvSpPr>
        <p:spPr>
          <a:xfrm>
            <a:off x="262777" y="675307"/>
            <a:ext cx="7384357" cy="187744"/>
          </a:xfrm>
          <a:prstGeom prst="rect">
            <a:avLst/>
          </a:prstGeom>
          <a:noFill/>
          <a:ln>
            <a:noFill/>
          </a:ln>
        </p:spPr>
        <p:txBody>
          <a:bodyPr spcFirstLastPara="1" wrap="square" lIns="0" tIns="0" rIns="0" bIns="0" anchor="t" anchorCtr="0">
            <a:spAutoFit/>
          </a:bodyPr>
          <a:lstStyle/>
          <a:p>
            <a:r>
              <a:rPr lang="en-US" sz="1220" b="1" dirty="0">
                <a:solidFill>
                  <a:srgbClr val="808080"/>
                </a:solidFill>
              </a:rPr>
              <a:t>Descriptive Statistics for Top Rated Genres</a:t>
            </a:r>
            <a:endParaRPr lang="en-US" sz="1220" dirty="0"/>
          </a:p>
        </p:txBody>
      </p:sp>
      <p:sp>
        <p:nvSpPr>
          <p:cNvPr id="21" name="TextBox 20">
            <a:extLst>
              <a:ext uri="{FF2B5EF4-FFF2-40B4-BE49-F238E27FC236}">
                <a16:creationId xmlns:a16="http://schemas.microsoft.com/office/drawing/2014/main" id="{5E653E3B-B66E-704B-9257-6D18CD24D308}"/>
              </a:ext>
            </a:extLst>
          </p:cNvPr>
          <p:cNvSpPr txBox="1"/>
          <p:nvPr/>
        </p:nvSpPr>
        <p:spPr>
          <a:xfrm>
            <a:off x="262777" y="6349842"/>
            <a:ext cx="8662043" cy="400110"/>
          </a:xfrm>
          <a:prstGeom prst="rect">
            <a:avLst/>
          </a:prstGeom>
          <a:noFill/>
        </p:spPr>
        <p:txBody>
          <a:bodyPr wrap="square" rtlCol="0">
            <a:spAutoFit/>
          </a:bodyPr>
          <a:lstStyle/>
          <a:p>
            <a:r>
              <a:rPr lang="en-US" sz="1000" dirty="0"/>
              <a:t>This plot and table are important to show if our distribution of ratings is skewed and to determine potential outliers. We can see that there is a small distribution of ratings for the Biography genre for example, but its whisker or maximum value is 8. </a:t>
            </a:r>
          </a:p>
        </p:txBody>
      </p:sp>
      <p:pic>
        <p:nvPicPr>
          <p:cNvPr id="14" name="Picture 13">
            <a:extLst>
              <a:ext uri="{FF2B5EF4-FFF2-40B4-BE49-F238E27FC236}">
                <a16:creationId xmlns:a16="http://schemas.microsoft.com/office/drawing/2014/main" id="{2776F8CD-BCF4-134E-9D77-44C7E706B586}"/>
              </a:ext>
            </a:extLst>
          </p:cNvPr>
          <p:cNvPicPr>
            <a:picLocks noChangeAspect="1"/>
          </p:cNvPicPr>
          <p:nvPr/>
        </p:nvPicPr>
        <p:blipFill>
          <a:blip r:embed="rId3"/>
          <a:stretch>
            <a:fillRect/>
          </a:stretch>
        </p:blipFill>
        <p:spPr>
          <a:xfrm>
            <a:off x="1229519" y="4465122"/>
            <a:ext cx="6648662" cy="1638300"/>
          </a:xfrm>
          <a:prstGeom prst="rect">
            <a:avLst/>
          </a:prstGeom>
        </p:spPr>
      </p:pic>
      <p:pic>
        <p:nvPicPr>
          <p:cNvPr id="17" name="Picture 16">
            <a:extLst>
              <a:ext uri="{FF2B5EF4-FFF2-40B4-BE49-F238E27FC236}">
                <a16:creationId xmlns:a16="http://schemas.microsoft.com/office/drawing/2014/main" id="{09800DE8-3076-D54D-A43A-2039C96266E2}"/>
              </a:ext>
            </a:extLst>
          </p:cNvPr>
          <p:cNvPicPr>
            <a:picLocks noChangeAspect="1"/>
          </p:cNvPicPr>
          <p:nvPr/>
        </p:nvPicPr>
        <p:blipFill>
          <a:blip r:embed="rId4"/>
          <a:stretch>
            <a:fillRect/>
          </a:stretch>
        </p:blipFill>
        <p:spPr>
          <a:xfrm>
            <a:off x="191287" y="863051"/>
            <a:ext cx="8737600" cy="3479800"/>
          </a:xfrm>
          <a:prstGeom prst="rect">
            <a:avLst/>
          </a:prstGeom>
        </p:spPr>
      </p:pic>
    </p:spTree>
    <p:extLst>
      <p:ext uri="{BB962C8B-B14F-4D97-AF65-F5344CB8AC3E}">
        <p14:creationId xmlns:p14="http://schemas.microsoft.com/office/powerpoint/2010/main" val="3973448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p:nvPr/>
        </p:nvSpPr>
        <p:spPr>
          <a:xfrm>
            <a:off x="182880" y="630936"/>
            <a:ext cx="8761428" cy="5657985"/>
          </a:xfrm>
          <a:prstGeom prst="rect">
            <a:avLst/>
          </a:prstGeom>
          <a:solidFill>
            <a:schemeClr val="lt1"/>
          </a:solidFill>
          <a:ln w="19050" cap="flat" cmpd="sng">
            <a:solidFill>
              <a:srgbClr val="00C09D"/>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050" tIns="45525" rIns="91050" bIns="45525" anchor="ctr" anchorCtr="0">
            <a:noAutofit/>
          </a:bodyPr>
          <a:lstStyle/>
          <a:p>
            <a:pPr marL="0" marR="0" lvl="0" indent="0" algn="ctr" rtl="0">
              <a:spcBef>
                <a:spcPts val="0"/>
              </a:spcBef>
              <a:spcAft>
                <a:spcPts val="0"/>
              </a:spcAft>
              <a:buNone/>
            </a:pPr>
            <a:endParaRPr sz="1118">
              <a:solidFill>
                <a:srgbClr val="2A516C"/>
              </a:solidFill>
              <a:latin typeface="Arial"/>
              <a:ea typeface="Arial"/>
              <a:cs typeface="Arial"/>
              <a:sym typeface="Arial"/>
            </a:endParaRPr>
          </a:p>
        </p:txBody>
      </p:sp>
      <p:sp>
        <p:nvSpPr>
          <p:cNvPr id="152" name="Google Shape;152;p3"/>
          <p:cNvSpPr txBox="1">
            <a:spLocks noGrp="1"/>
          </p:cNvSpPr>
          <p:nvPr>
            <p:ph type="title"/>
          </p:nvPr>
        </p:nvSpPr>
        <p:spPr>
          <a:xfrm>
            <a:off x="191287" y="246548"/>
            <a:ext cx="8761429" cy="492443"/>
          </a:xfrm>
          <a:prstGeom prst="rect">
            <a:avLst/>
          </a:prstGeom>
          <a:noFill/>
          <a:ln>
            <a:noFill/>
          </a:ln>
        </p:spPr>
        <p:txBody>
          <a:bodyPr spcFirstLastPara="1" wrap="square" lIns="0" tIns="0" rIns="0" bIns="0" anchor="t" anchorCtr="0">
            <a:spAutoFit/>
          </a:bodyPr>
          <a:lstStyle/>
          <a:p>
            <a:pPr lvl="0"/>
            <a:r>
              <a:rPr lang="en-US" sz="1600" dirty="0"/>
              <a:t>What is the relationship between content ratings and votes?</a:t>
            </a:r>
            <a:br>
              <a:rPr lang="en-US" sz="1600" dirty="0"/>
            </a:br>
            <a:endParaRPr sz="1600" dirty="0"/>
          </a:p>
        </p:txBody>
      </p:sp>
      <p:sp>
        <p:nvSpPr>
          <p:cNvPr id="153" name="Google Shape;153;p3"/>
          <p:cNvSpPr txBox="1"/>
          <p:nvPr/>
        </p:nvSpPr>
        <p:spPr>
          <a:xfrm>
            <a:off x="262777" y="675307"/>
            <a:ext cx="7384357" cy="191399"/>
          </a:xfrm>
          <a:prstGeom prst="rect">
            <a:avLst/>
          </a:prstGeom>
          <a:noFill/>
          <a:ln>
            <a:noFill/>
          </a:ln>
        </p:spPr>
        <p:txBody>
          <a:bodyPr spcFirstLastPara="1" wrap="square" lIns="0" tIns="0" rIns="0" bIns="0" anchor="t" anchorCtr="0">
            <a:spAutoFit/>
          </a:bodyPr>
          <a:lstStyle/>
          <a:p>
            <a:pPr lvl="0"/>
            <a:r>
              <a:rPr lang="en-US" sz="1220" b="1" dirty="0">
                <a:solidFill>
                  <a:srgbClr val="808080"/>
                </a:solidFill>
              </a:rPr>
              <a:t>IMDB Votes vs Ratings/Awards Statistical Analysis</a:t>
            </a:r>
            <a:endParaRPr dirty="0"/>
          </a:p>
        </p:txBody>
      </p:sp>
      <p:sp>
        <p:nvSpPr>
          <p:cNvPr id="2" name="TextBox 1">
            <a:extLst>
              <a:ext uri="{FF2B5EF4-FFF2-40B4-BE49-F238E27FC236}">
                <a16:creationId xmlns:a16="http://schemas.microsoft.com/office/drawing/2014/main" id="{4DB677B4-EA45-2F44-BE75-5AB07866C911}"/>
              </a:ext>
            </a:extLst>
          </p:cNvPr>
          <p:cNvSpPr txBox="1"/>
          <p:nvPr/>
        </p:nvSpPr>
        <p:spPr>
          <a:xfrm>
            <a:off x="240977" y="6304002"/>
            <a:ext cx="8662043" cy="507831"/>
          </a:xfrm>
          <a:prstGeom prst="rect">
            <a:avLst/>
          </a:prstGeom>
          <a:noFill/>
        </p:spPr>
        <p:txBody>
          <a:bodyPr wrap="square" rtlCol="0">
            <a:spAutoFit/>
          </a:bodyPr>
          <a:lstStyle/>
          <a:p>
            <a:r>
              <a:rPr lang="en-US" sz="900" dirty="0"/>
              <a:t>There is a positive correlation between IMDB votes and ratings. Since we know more votes equals higher ratings, content with more votes can be associated with highly awarded content genre’s such as Action, Animation, or Comedy. However, there it is in fact a weak correlation based on the r value of 0.20450819. If it was a value closer to 1 such as 0.3, it would have a stronger correlation. </a:t>
            </a:r>
          </a:p>
        </p:txBody>
      </p:sp>
      <p:graphicFrame>
        <p:nvGraphicFramePr>
          <p:cNvPr id="9" name="Chart 8">
            <a:extLst>
              <a:ext uri="{FF2B5EF4-FFF2-40B4-BE49-F238E27FC236}">
                <a16:creationId xmlns:a16="http://schemas.microsoft.com/office/drawing/2014/main" id="{D6B52BFB-98A4-4E42-BF4D-49659F3BCE42}"/>
              </a:ext>
            </a:extLst>
          </p:cNvPr>
          <p:cNvGraphicFramePr>
            <a:graphicFrameLocks/>
          </p:cNvGraphicFramePr>
          <p:nvPr>
            <p:extLst>
              <p:ext uri="{D42A27DB-BD31-4B8C-83A1-F6EECF244321}">
                <p14:modId xmlns:p14="http://schemas.microsoft.com/office/powerpoint/2010/main" val="1814189889"/>
              </p:ext>
            </p:extLst>
          </p:nvPr>
        </p:nvGraphicFramePr>
        <p:xfrm>
          <a:off x="191286" y="866706"/>
          <a:ext cx="8733533" cy="256229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Table 5">
            <a:extLst>
              <a:ext uri="{FF2B5EF4-FFF2-40B4-BE49-F238E27FC236}">
                <a16:creationId xmlns:a16="http://schemas.microsoft.com/office/drawing/2014/main" id="{B763A85D-B325-AE40-AACF-32A6F742B334}"/>
              </a:ext>
            </a:extLst>
          </p:cNvPr>
          <p:cNvGraphicFramePr>
            <a:graphicFrameLocks noGrp="1"/>
          </p:cNvGraphicFramePr>
          <p:nvPr>
            <p:extLst>
              <p:ext uri="{D42A27DB-BD31-4B8C-83A1-F6EECF244321}">
                <p14:modId xmlns:p14="http://schemas.microsoft.com/office/powerpoint/2010/main" val="1355144501"/>
              </p:ext>
            </p:extLst>
          </p:nvPr>
        </p:nvGraphicFramePr>
        <p:xfrm>
          <a:off x="972186" y="3553746"/>
          <a:ext cx="7199628" cy="2370857"/>
        </p:xfrm>
        <a:graphic>
          <a:graphicData uri="http://schemas.openxmlformats.org/drawingml/2006/table">
            <a:tbl>
              <a:tblPr/>
              <a:tblGrid>
                <a:gridCol w="1199938">
                  <a:extLst>
                    <a:ext uri="{9D8B030D-6E8A-4147-A177-3AD203B41FA5}">
                      <a16:colId xmlns:a16="http://schemas.microsoft.com/office/drawing/2014/main" val="1152748690"/>
                    </a:ext>
                  </a:extLst>
                </a:gridCol>
                <a:gridCol w="1199938">
                  <a:extLst>
                    <a:ext uri="{9D8B030D-6E8A-4147-A177-3AD203B41FA5}">
                      <a16:colId xmlns:a16="http://schemas.microsoft.com/office/drawing/2014/main" val="4175571855"/>
                    </a:ext>
                  </a:extLst>
                </a:gridCol>
                <a:gridCol w="1199938">
                  <a:extLst>
                    <a:ext uri="{9D8B030D-6E8A-4147-A177-3AD203B41FA5}">
                      <a16:colId xmlns:a16="http://schemas.microsoft.com/office/drawing/2014/main" val="306917152"/>
                    </a:ext>
                  </a:extLst>
                </a:gridCol>
                <a:gridCol w="1199938">
                  <a:extLst>
                    <a:ext uri="{9D8B030D-6E8A-4147-A177-3AD203B41FA5}">
                      <a16:colId xmlns:a16="http://schemas.microsoft.com/office/drawing/2014/main" val="2183702161"/>
                    </a:ext>
                  </a:extLst>
                </a:gridCol>
                <a:gridCol w="1199938">
                  <a:extLst>
                    <a:ext uri="{9D8B030D-6E8A-4147-A177-3AD203B41FA5}">
                      <a16:colId xmlns:a16="http://schemas.microsoft.com/office/drawing/2014/main" val="3268863939"/>
                    </a:ext>
                  </a:extLst>
                </a:gridCol>
                <a:gridCol w="1199938">
                  <a:extLst>
                    <a:ext uri="{9D8B030D-6E8A-4147-A177-3AD203B41FA5}">
                      <a16:colId xmlns:a16="http://schemas.microsoft.com/office/drawing/2014/main" val="923114863"/>
                    </a:ext>
                  </a:extLst>
                </a:gridCol>
              </a:tblGrid>
              <a:tr h="391069">
                <a:tc>
                  <a:txBody>
                    <a:bodyPr/>
                    <a:lstStyle/>
                    <a:p>
                      <a:pPr algn="ctr" fontAlgn="b"/>
                      <a:r>
                        <a:rPr lang="en-US" sz="1100" b="0" i="1" u="none" strike="noStrike">
                          <a:solidFill>
                            <a:srgbClr val="000000"/>
                          </a:solidFill>
                          <a:effectLst/>
                          <a:latin typeface="Calibri" panose="020F0502020204030204" pitchFamily="34" charset="0"/>
                        </a:rPr>
                        <a:t> </a:t>
                      </a:r>
                    </a:p>
                  </a:txBody>
                  <a:tcPr marL="7463" marR="7463" marT="7463"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1" u="none" strike="noStrike">
                          <a:solidFill>
                            <a:srgbClr val="000000"/>
                          </a:solidFill>
                          <a:effectLst/>
                          <a:latin typeface="Calibri" panose="020F0502020204030204" pitchFamily="34" charset="0"/>
                        </a:rPr>
                        <a:t>awards</a:t>
                      </a:r>
                    </a:p>
                  </a:txBody>
                  <a:tcPr marL="7463" marR="7463" marT="7463"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1" u="none" strike="noStrike">
                          <a:solidFill>
                            <a:srgbClr val="000000"/>
                          </a:solidFill>
                          <a:effectLst/>
                          <a:latin typeface="Calibri" panose="020F0502020204030204" pitchFamily="34" charset="0"/>
                        </a:rPr>
                        <a:t>nominations</a:t>
                      </a:r>
                    </a:p>
                  </a:txBody>
                  <a:tcPr marL="7463" marR="7463" marT="7463"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1" u="none" strike="noStrike">
                          <a:solidFill>
                            <a:srgbClr val="000000"/>
                          </a:solidFill>
                          <a:effectLst/>
                          <a:latin typeface="Calibri" panose="020F0502020204030204" pitchFamily="34" charset="0"/>
                        </a:rPr>
                        <a:t>metascore</a:t>
                      </a:r>
                    </a:p>
                  </a:txBody>
                  <a:tcPr marL="7463" marR="7463" marT="7463"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1" u="none" strike="noStrike">
                          <a:solidFill>
                            <a:srgbClr val="000000"/>
                          </a:solidFill>
                          <a:effectLst/>
                          <a:latin typeface="Calibri" panose="020F0502020204030204" pitchFamily="34" charset="0"/>
                        </a:rPr>
                        <a:t>imdb_votes</a:t>
                      </a:r>
                    </a:p>
                  </a:txBody>
                  <a:tcPr marL="7463" marR="7463" marT="7463"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100" b="0" i="1" u="none" strike="noStrike">
                          <a:solidFill>
                            <a:srgbClr val="000000"/>
                          </a:solidFill>
                          <a:effectLst/>
                          <a:latin typeface="Calibri" panose="020F0502020204030204" pitchFamily="34" charset="0"/>
                        </a:rPr>
                        <a:t>imdb_rating</a:t>
                      </a:r>
                    </a:p>
                  </a:txBody>
                  <a:tcPr marL="7463" marR="7463" marT="7463" marB="0" anchor="b">
                    <a:lnL>
                      <a:noFill/>
                    </a:lnL>
                    <a:lnR>
                      <a:noFill/>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99252499"/>
                  </a:ext>
                </a:extLst>
              </a:tr>
              <a:tr h="391069">
                <a:tc>
                  <a:txBody>
                    <a:bodyPr/>
                    <a:lstStyle/>
                    <a:p>
                      <a:pPr algn="l" fontAlgn="b"/>
                      <a:r>
                        <a:rPr lang="en-US" sz="1100" b="0" i="0" u="none" strike="noStrike">
                          <a:solidFill>
                            <a:srgbClr val="000000"/>
                          </a:solidFill>
                          <a:effectLst/>
                          <a:latin typeface="Calibri" panose="020F0502020204030204" pitchFamily="34" charset="0"/>
                        </a:rPr>
                        <a:t>awards</a:t>
                      </a:r>
                    </a:p>
                  </a:txBody>
                  <a:tcPr marL="7463" marR="7463" marT="7463"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r" fontAlgn="b"/>
                      <a:r>
                        <a:rPr lang="en-US" sz="1100" b="0" i="0" u="none" strike="noStrike">
                          <a:solidFill>
                            <a:srgbClr val="006100"/>
                          </a:solidFill>
                          <a:effectLst/>
                          <a:latin typeface="Calibri" panose="020F0502020204030204" pitchFamily="34" charset="0"/>
                        </a:rPr>
                        <a:t>1</a:t>
                      </a:r>
                    </a:p>
                  </a:txBody>
                  <a:tcPr marL="7463" marR="7463" marT="7463" marB="0" anchor="b">
                    <a:lnL>
                      <a:noFill/>
                    </a:lnL>
                    <a:lnR>
                      <a:noFill/>
                    </a:lnR>
                    <a:lnT w="6350" cap="flat" cmpd="sng" algn="ctr">
                      <a:solidFill>
                        <a:srgbClr val="000000"/>
                      </a:solidFill>
                      <a:prstDash val="solid"/>
                      <a:round/>
                      <a:headEnd type="none" w="med" len="med"/>
                      <a:tailEnd type="none" w="med" len="med"/>
                    </a:lnT>
                    <a:lnB>
                      <a:noFill/>
                    </a:lnB>
                    <a:solidFill>
                      <a:srgbClr val="C6EFCE"/>
                    </a:solidFill>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w="6350" cap="flat" cmpd="sng" algn="ctr">
                      <a:solidFill>
                        <a:srgbClr val="000000"/>
                      </a:solidFill>
                      <a:prstDash val="solid"/>
                      <a:round/>
                      <a:headEnd type="none" w="med" len="med"/>
                      <a:tailEnd type="none" w="med" len="med"/>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2328343388"/>
                  </a:ext>
                </a:extLst>
              </a:tr>
              <a:tr h="391069">
                <a:tc>
                  <a:txBody>
                    <a:bodyPr/>
                    <a:lstStyle/>
                    <a:p>
                      <a:pPr algn="l" fontAlgn="b"/>
                      <a:r>
                        <a:rPr lang="en-US" sz="1100" b="0" i="0" u="none" strike="noStrike">
                          <a:solidFill>
                            <a:srgbClr val="000000"/>
                          </a:solidFill>
                          <a:effectLst/>
                          <a:latin typeface="Calibri" panose="020F0502020204030204" pitchFamily="34" charset="0"/>
                        </a:rPr>
                        <a:t>nominations</a:t>
                      </a:r>
                    </a:p>
                  </a:txBody>
                  <a:tcPr marL="7463" marR="7463" marT="7463" marB="0" anchor="b">
                    <a:lnL>
                      <a:noFill/>
                    </a:lnL>
                    <a:lnR>
                      <a:noFill/>
                    </a:lnR>
                    <a:lnT>
                      <a:noFill/>
                    </a:lnT>
                    <a:lnB>
                      <a:noFill/>
                    </a:lnB>
                  </a:tcPr>
                </a:tc>
                <a:tc>
                  <a:txBody>
                    <a:bodyPr/>
                    <a:lstStyle/>
                    <a:p>
                      <a:pPr algn="r" fontAlgn="b"/>
                      <a:r>
                        <a:rPr lang="en-US" sz="1100" b="0" i="0" u="none" strike="noStrike">
                          <a:solidFill>
                            <a:srgbClr val="9C0006"/>
                          </a:solidFill>
                          <a:effectLst/>
                          <a:latin typeface="Calibri" panose="020F0502020204030204" pitchFamily="34" charset="0"/>
                        </a:rPr>
                        <a:t>0.16669414</a:t>
                      </a:r>
                    </a:p>
                  </a:txBody>
                  <a:tcPr marL="7463" marR="7463" marT="7463" marB="0" anchor="b">
                    <a:lnL>
                      <a:noFill/>
                    </a:lnL>
                    <a:lnR>
                      <a:noFill/>
                    </a:lnR>
                    <a:lnT>
                      <a:noFill/>
                    </a:lnT>
                    <a:lnB>
                      <a:noFill/>
                    </a:lnB>
                    <a:solidFill>
                      <a:srgbClr val="FFC7CE"/>
                    </a:solidFill>
                  </a:tcPr>
                </a:tc>
                <a:tc>
                  <a:txBody>
                    <a:bodyPr/>
                    <a:lstStyle/>
                    <a:p>
                      <a:pPr algn="r" fontAlgn="b"/>
                      <a:r>
                        <a:rPr lang="en-US" sz="1100" b="0" i="0" u="none" strike="noStrike">
                          <a:solidFill>
                            <a:srgbClr val="006100"/>
                          </a:solidFill>
                          <a:effectLst/>
                          <a:latin typeface="Calibri" panose="020F0502020204030204" pitchFamily="34" charset="0"/>
                        </a:rPr>
                        <a:t>1</a:t>
                      </a:r>
                    </a:p>
                  </a:txBody>
                  <a:tcPr marL="7463" marR="7463" marT="7463" marB="0" anchor="b">
                    <a:lnL>
                      <a:noFill/>
                    </a:lnL>
                    <a:lnR>
                      <a:noFill/>
                    </a:lnR>
                    <a:lnT>
                      <a:noFill/>
                    </a:lnT>
                    <a:lnB>
                      <a:noFill/>
                    </a:lnB>
                    <a:solidFill>
                      <a:srgbClr val="C6EFCE"/>
                    </a:solidFill>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a:noFill/>
                    </a:lnT>
                    <a:lnB>
                      <a:noFill/>
                    </a:lnB>
                  </a:tcPr>
                </a:tc>
                <a:extLst>
                  <a:ext uri="{0D108BD9-81ED-4DB2-BD59-A6C34878D82A}">
                    <a16:rowId xmlns:a16="http://schemas.microsoft.com/office/drawing/2014/main" val="1906413056"/>
                  </a:ext>
                </a:extLst>
              </a:tr>
              <a:tr h="391069">
                <a:tc>
                  <a:txBody>
                    <a:bodyPr/>
                    <a:lstStyle/>
                    <a:p>
                      <a:pPr algn="l" fontAlgn="b"/>
                      <a:r>
                        <a:rPr lang="en-US" sz="1100" b="0" i="0" u="none" strike="noStrike">
                          <a:solidFill>
                            <a:srgbClr val="000000"/>
                          </a:solidFill>
                          <a:effectLst/>
                          <a:latin typeface="Calibri" panose="020F0502020204030204" pitchFamily="34" charset="0"/>
                        </a:rPr>
                        <a:t>metascore</a:t>
                      </a:r>
                    </a:p>
                  </a:txBody>
                  <a:tcPr marL="7463" marR="7463" marT="7463" marB="0" anchor="b">
                    <a:lnL>
                      <a:noFill/>
                    </a:lnL>
                    <a:lnR>
                      <a:noFill/>
                    </a:lnR>
                    <a:lnT>
                      <a:noFill/>
                    </a:lnT>
                    <a:lnB>
                      <a:noFill/>
                    </a:lnB>
                  </a:tcPr>
                </a:tc>
                <a:tc>
                  <a:txBody>
                    <a:bodyPr/>
                    <a:lstStyle/>
                    <a:p>
                      <a:pPr algn="r" fontAlgn="b"/>
                      <a:r>
                        <a:rPr lang="en-US" sz="1100" b="0" i="0" u="none" strike="noStrike">
                          <a:solidFill>
                            <a:srgbClr val="9C0006"/>
                          </a:solidFill>
                          <a:effectLst/>
                          <a:latin typeface="Calibri" panose="020F0502020204030204" pitchFamily="34" charset="0"/>
                        </a:rPr>
                        <a:t>0.01634406</a:t>
                      </a:r>
                    </a:p>
                  </a:txBody>
                  <a:tcPr marL="7463" marR="7463" marT="7463" marB="0" anchor="b">
                    <a:lnL>
                      <a:noFill/>
                    </a:lnL>
                    <a:lnR>
                      <a:noFill/>
                    </a:lnR>
                    <a:lnT>
                      <a:noFill/>
                    </a:lnT>
                    <a:lnB>
                      <a:noFill/>
                    </a:lnB>
                    <a:solidFill>
                      <a:srgbClr val="FFC7CE"/>
                    </a:solidFill>
                  </a:tcPr>
                </a:tc>
                <a:tc>
                  <a:txBody>
                    <a:bodyPr/>
                    <a:lstStyle/>
                    <a:p>
                      <a:pPr algn="r" fontAlgn="b"/>
                      <a:r>
                        <a:rPr lang="en-US" sz="1100" b="0" i="0" u="none" strike="noStrike">
                          <a:solidFill>
                            <a:srgbClr val="9C0006"/>
                          </a:solidFill>
                          <a:effectLst/>
                          <a:latin typeface="Calibri" panose="020F0502020204030204" pitchFamily="34" charset="0"/>
                        </a:rPr>
                        <a:t>0.20648601</a:t>
                      </a:r>
                    </a:p>
                  </a:txBody>
                  <a:tcPr marL="7463" marR="7463" marT="7463" marB="0" anchor="b">
                    <a:lnL>
                      <a:noFill/>
                    </a:lnL>
                    <a:lnR>
                      <a:noFill/>
                    </a:lnR>
                    <a:lnT>
                      <a:noFill/>
                    </a:lnT>
                    <a:lnB>
                      <a:noFill/>
                    </a:lnB>
                    <a:solidFill>
                      <a:srgbClr val="FFC7CE"/>
                    </a:solidFill>
                  </a:tcPr>
                </a:tc>
                <a:tc>
                  <a:txBody>
                    <a:bodyPr/>
                    <a:lstStyle/>
                    <a:p>
                      <a:pPr algn="r" fontAlgn="b"/>
                      <a:r>
                        <a:rPr lang="en-US" sz="1100" b="0" i="0" u="none" strike="noStrike">
                          <a:solidFill>
                            <a:srgbClr val="006100"/>
                          </a:solidFill>
                          <a:effectLst/>
                          <a:latin typeface="Calibri" panose="020F0502020204030204" pitchFamily="34" charset="0"/>
                        </a:rPr>
                        <a:t>1</a:t>
                      </a:r>
                    </a:p>
                  </a:txBody>
                  <a:tcPr marL="7463" marR="7463" marT="7463" marB="0" anchor="b">
                    <a:lnL>
                      <a:noFill/>
                    </a:lnL>
                    <a:lnR>
                      <a:noFill/>
                    </a:lnR>
                    <a:lnT>
                      <a:noFill/>
                    </a:lnT>
                    <a:lnB>
                      <a:noFill/>
                    </a:lnB>
                    <a:solidFill>
                      <a:srgbClr val="C6EFCE"/>
                    </a:solidFill>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a:noFill/>
                    </a:lnT>
                    <a:lnB>
                      <a:noFill/>
                    </a:lnB>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a:noFill/>
                    </a:lnT>
                    <a:lnB>
                      <a:noFill/>
                    </a:lnB>
                  </a:tcPr>
                </a:tc>
                <a:extLst>
                  <a:ext uri="{0D108BD9-81ED-4DB2-BD59-A6C34878D82A}">
                    <a16:rowId xmlns:a16="http://schemas.microsoft.com/office/drawing/2014/main" val="1556681413"/>
                  </a:ext>
                </a:extLst>
              </a:tr>
              <a:tr h="391069">
                <a:tc>
                  <a:txBody>
                    <a:bodyPr/>
                    <a:lstStyle/>
                    <a:p>
                      <a:pPr algn="l" fontAlgn="b"/>
                      <a:r>
                        <a:rPr lang="en-US" sz="1100" b="0" i="0" u="none" strike="noStrike">
                          <a:solidFill>
                            <a:srgbClr val="000000"/>
                          </a:solidFill>
                          <a:effectLst/>
                          <a:latin typeface="Calibri" panose="020F0502020204030204" pitchFamily="34" charset="0"/>
                        </a:rPr>
                        <a:t>imdb_votes</a:t>
                      </a:r>
                    </a:p>
                  </a:txBody>
                  <a:tcPr marL="7463" marR="7463" marT="7463" marB="0" anchor="b">
                    <a:lnL>
                      <a:noFill/>
                    </a:lnL>
                    <a:lnR>
                      <a:noFill/>
                    </a:lnR>
                    <a:lnT>
                      <a:noFill/>
                    </a:lnT>
                    <a:lnB>
                      <a:noFill/>
                    </a:lnB>
                  </a:tcPr>
                </a:tc>
                <a:tc>
                  <a:txBody>
                    <a:bodyPr/>
                    <a:lstStyle/>
                    <a:p>
                      <a:pPr algn="r" fontAlgn="b"/>
                      <a:r>
                        <a:rPr lang="en-US" sz="1100" b="0" i="0" u="none" strike="noStrike">
                          <a:solidFill>
                            <a:srgbClr val="9C0006"/>
                          </a:solidFill>
                          <a:effectLst/>
                          <a:latin typeface="Calibri" panose="020F0502020204030204" pitchFamily="34" charset="0"/>
                        </a:rPr>
                        <a:t>0.05319537</a:t>
                      </a:r>
                    </a:p>
                  </a:txBody>
                  <a:tcPr marL="7463" marR="7463" marT="7463" marB="0" anchor="b">
                    <a:lnL>
                      <a:noFill/>
                    </a:lnL>
                    <a:lnR>
                      <a:noFill/>
                    </a:lnR>
                    <a:lnT>
                      <a:noFill/>
                    </a:lnT>
                    <a:lnB>
                      <a:noFill/>
                    </a:lnB>
                    <a:solidFill>
                      <a:srgbClr val="FFC7CE"/>
                    </a:solidFill>
                  </a:tcPr>
                </a:tc>
                <a:tc>
                  <a:txBody>
                    <a:bodyPr/>
                    <a:lstStyle/>
                    <a:p>
                      <a:pPr algn="r" fontAlgn="b"/>
                      <a:r>
                        <a:rPr lang="en-US" sz="1100" b="0" i="0" u="none" strike="noStrike">
                          <a:solidFill>
                            <a:srgbClr val="006100"/>
                          </a:solidFill>
                          <a:effectLst/>
                          <a:latin typeface="Calibri" panose="020F0502020204030204" pitchFamily="34" charset="0"/>
                        </a:rPr>
                        <a:t>0.44850072</a:t>
                      </a:r>
                    </a:p>
                  </a:txBody>
                  <a:tcPr marL="7463" marR="7463" marT="7463" marB="0" anchor="b">
                    <a:lnL>
                      <a:noFill/>
                    </a:lnL>
                    <a:lnR>
                      <a:noFill/>
                    </a:lnR>
                    <a:lnT>
                      <a:noFill/>
                    </a:lnT>
                    <a:lnB>
                      <a:noFill/>
                    </a:lnB>
                    <a:solidFill>
                      <a:srgbClr val="C6EFCE"/>
                    </a:solidFill>
                  </a:tcPr>
                </a:tc>
                <a:tc>
                  <a:txBody>
                    <a:bodyPr/>
                    <a:lstStyle/>
                    <a:p>
                      <a:pPr algn="r" fontAlgn="b"/>
                      <a:r>
                        <a:rPr lang="en-US" sz="1100" b="0" i="0" u="none" strike="noStrike">
                          <a:solidFill>
                            <a:srgbClr val="9C0006"/>
                          </a:solidFill>
                          <a:effectLst/>
                          <a:latin typeface="Calibri" panose="020F0502020204030204" pitchFamily="34" charset="0"/>
                        </a:rPr>
                        <a:t>0.10447781</a:t>
                      </a:r>
                    </a:p>
                  </a:txBody>
                  <a:tcPr marL="7463" marR="7463" marT="7463" marB="0" anchor="b">
                    <a:lnL>
                      <a:noFill/>
                    </a:lnL>
                    <a:lnR>
                      <a:noFill/>
                    </a:lnR>
                    <a:lnT>
                      <a:noFill/>
                    </a:lnT>
                    <a:lnB>
                      <a:noFill/>
                    </a:lnB>
                    <a:solidFill>
                      <a:srgbClr val="FFC7CE"/>
                    </a:solidFill>
                  </a:tcPr>
                </a:tc>
                <a:tc>
                  <a:txBody>
                    <a:bodyPr/>
                    <a:lstStyle/>
                    <a:p>
                      <a:pPr algn="r" fontAlgn="b"/>
                      <a:r>
                        <a:rPr lang="en-US" sz="1100" b="0" i="0" u="none" strike="noStrike">
                          <a:solidFill>
                            <a:srgbClr val="006100"/>
                          </a:solidFill>
                          <a:effectLst/>
                          <a:latin typeface="Calibri" panose="020F0502020204030204" pitchFamily="34" charset="0"/>
                        </a:rPr>
                        <a:t>1</a:t>
                      </a:r>
                    </a:p>
                  </a:txBody>
                  <a:tcPr marL="7463" marR="7463" marT="7463" marB="0" anchor="b">
                    <a:lnL>
                      <a:noFill/>
                    </a:lnL>
                    <a:lnR>
                      <a:noFill/>
                    </a:lnR>
                    <a:lnT>
                      <a:noFill/>
                    </a:lnT>
                    <a:lnB>
                      <a:noFill/>
                    </a:lnB>
                    <a:solidFill>
                      <a:srgbClr val="C6EFCE"/>
                    </a:solidFill>
                  </a:tcPr>
                </a:tc>
                <a:tc>
                  <a:txBody>
                    <a:bodyPr/>
                    <a:lstStyle/>
                    <a:p>
                      <a:pPr algn="l" fontAlgn="b"/>
                      <a:endParaRPr lang="en-US" sz="1100" b="0" i="0" u="none" strike="noStrike">
                        <a:solidFill>
                          <a:srgbClr val="000000"/>
                        </a:solidFill>
                        <a:effectLst/>
                        <a:latin typeface="Calibri" panose="020F0502020204030204" pitchFamily="34" charset="0"/>
                      </a:endParaRPr>
                    </a:p>
                  </a:txBody>
                  <a:tcPr marL="7463" marR="7463" marT="7463" marB="0" anchor="b">
                    <a:lnL>
                      <a:noFill/>
                    </a:lnL>
                    <a:lnR>
                      <a:noFill/>
                    </a:lnR>
                    <a:lnT>
                      <a:noFill/>
                    </a:lnT>
                    <a:lnB>
                      <a:noFill/>
                    </a:lnB>
                  </a:tcPr>
                </a:tc>
                <a:extLst>
                  <a:ext uri="{0D108BD9-81ED-4DB2-BD59-A6C34878D82A}">
                    <a16:rowId xmlns:a16="http://schemas.microsoft.com/office/drawing/2014/main" val="3038798242"/>
                  </a:ext>
                </a:extLst>
              </a:tr>
              <a:tr h="415512">
                <a:tc>
                  <a:txBody>
                    <a:bodyPr/>
                    <a:lstStyle/>
                    <a:p>
                      <a:pPr algn="l" fontAlgn="b"/>
                      <a:r>
                        <a:rPr lang="en-US" sz="1100" b="0" i="0" u="none" strike="noStrike">
                          <a:solidFill>
                            <a:srgbClr val="000000"/>
                          </a:solidFill>
                          <a:effectLst/>
                          <a:latin typeface="Calibri" panose="020F0502020204030204" pitchFamily="34" charset="0"/>
                        </a:rPr>
                        <a:t>imdb_rating</a:t>
                      </a:r>
                    </a:p>
                  </a:txBody>
                  <a:tcPr marL="7463" marR="7463" marT="7463"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r" fontAlgn="b"/>
                      <a:r>
                        <a:rPr lang="en-US" sz="1100" b="0" i="0" u="none" strike="noStrike">
                          <a:solidFill>
                            <a:srgbClr val="9C0006"/>
                          </a:solidFill>
                          <a:effectLst/>
                          <a:latin typeface="Calibri" panose="020F0502020204030204" pitchFamily="34" charset="0"/>
                        </a:rPr>
                        <a:t>0.11044952</a:t>
                      </a:r>
                    </a:p>
                  </a:txBody>
                  <a:tcPr marL="7463" marR="7463" marT="7463" marB="0" anchor="b">
                    <a:lnL>
                      <a:noFill/>
                    </a:lnL>
                    <a:lnR>
                      <a:noFill/>
                    </a:lnR>
                    <a:lnT>
                      <a:noFill/>
                    </a:lnT>
                    <a:lnB w="1270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1100" b="0" i="0" u="none" strike="noStrike">
                          <a:solidFill>
                            <a:srgbClr val="9C0006"/>
                          </a:solidFill>
                          <a:effectLst/>
                          <a:latin typeface="Calibri" panose="020F0502020204030204" pitchFamily="34" charset="0"/>
                        </a:rPr>
                        <a:t>0.30499355</a:t>
                      </a:r>
                    </a:p>
                  </a:txBody>
                  <a:tcPr marL="7463" marR="7463" marT="7463" marB="0" anchor="b">
                    <a:lnL>
                      <a:noFill/>
                    </a:lnL>
                    <a:lnR>
                      <a:noFill/>
                    </a:lnR>
                    <a:lnT>
                      <a:noFill/>
                    </a:lnT>
                    <a:lnB w="1270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1100" b="0" i="0" u="none" strike="noStrike">
                          <a:solidFill>
                            <a:srgbClr val="006100"/>
                          </a:solidFill>
                          <a:effectLst/>
                          <a:latin typeface="Calibri" panose="020F0502020204030204" pitchFamily="34" charset="0"/>
                        </a:rPr>
                        <a:t>0.45636868</a:t>
                      </a:r>
                    </a:p>
                  </a:txBody>
                  <a:tcPr marL="7463" marR="7463" marT="7463" marB="0" anchor="b">
                    <a:lnL>
                      <a:noFill/>
                    </a:lnL>
                    <a:lnR>
                      <a:noFill/>
                    </a:lnR>
                    <a:lnT>
                      <a:noFill/>
                    </a:lnT>
                    <a:lnB w="12700" cap="flat" cmpd="sng" algn="ctr">
                      <a:solidFill>
                        <a:srgbClr val="000000"/>
                      </a:solidFill>
                      <a:prstDash val="solid"/>
                      <a:round/>
                      <a:headEnd type="none" w="med" len="med"/>
                      <a:tailEnd type="none" w="med" len="med"/>
                    </a:lnB>
                    <a:solidFill>
                      <a:srgbClr val="C6EFCE"/>
                    </a:solidFill>
                  </a:tcPr>
                </a:tc>
                <a:tc>
                  <a:txBody>
                    <a:bodyPr/>
                    <a:lstStyle/>
                    <a:p>
                      <a:pPr algn="r" fontAlgn="b"/>
                      <a:r>
                        <a:rPr lang="en-US" sz="1100" b="0" i="0" u="none" strike="noStrike" dirty="0">
                          <a:solidFill>
                            <a:srgbClr val="9C0006"/>
                          </a:solidFill>
                          <a:effectLst/>
                          <a:latin typeface="Calibri" panose="020F0502020204030204" pitchFamily="34" charset="0"/>
                        </a:rPr>
                        <a:t>0.20450819</a:t>
                      </a:r>
                    </a:p>
                  </a:txBody>
                  <a:tcPr marL="7463" marR="7463" marT="7463" marB="0" anchor="b">
                    <a:lnL>
                      <a:noFill/>
                    </a:lnL>
                    <a:lnR>
                      <a:noFill/>
                    </a:lnR>
                    <a:lnT>
                      <a:noFill/>
                    </a:lnT>
                    <a:lnB w="12700" cap="flat" cmpd="sng" algn="ctr">
                      <a:solidFill>
                        <a:srgbClr val="000000"/>
                      </a:solidFill>
                      <a:prstDash val="solid"/>
                      <a:round/>
                      <a:headEnd type="none" w="med" len="med"/>
                      <a:tailEnd type="none" w="med" len="med"/>
                    </a:lnB>
                    <a:solidFill>
                      <a:srgbClr val="FFC7CE"/>
                    </a:solidFill>
                  </a:tcPr>
                </a:tc>
                <a:tc>
                  <a:txBody>
                    <a:bodyPr/>
                    <a:lstStyle/>
                    <a:p>
                      <a:pPr algn="r" fontAlgn="b"/>
                      <a:r>
                        <a:rPr lang="en-US" sz="1100" b="0" i="0" u="none" strike="noStrike" dirty="0">
                          <a:solidFill>
                            <a:srgbClr val="006100"/>
                          </a:solidFill>
                          <a:effectLst/>
                          <a:latin typeface="Calibri" panose="020F0502020204030204" pitchFamily="34" charset="0"/>
                        </a:rPr>
                        <a:t>1</a:t>
                      </a:r>
                    </a:p>
                  </a:txBody>
                  <a:tcPr marL="7463" marR="7463" marT="7463" marB="0" anchor="b">
                    <a:lnL>
                      <a:noFill/>
                    </a:lnL>
                    <a:lnR>
                      <a:noFill/>
                    </a:lnR>
                    <a:lnT>
                      <a:noFill/>
                    </a:lnT>
                    <a:lnB w="1270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2612120282"/>
                  </a:ext>
                </a:extLst>
              </a:tr>
            </a:tbl>
          </a:graphicData>
        </a:graphic>
      </p:graphicFrame>
    </p:spTree>
    <p:extLst>
      <p:ext uri="{BB962C8B-B14F-4D97-AF65-F5344CB8AC3E}">
        <p14:creationId xmlns:p14="http://schemas.microsoft.com/office/powerpoint/2010/main" val="20356061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p:nvPr/>
        </p:nvSpPr>
        <p:spPr>
          <a:xfrm>
            <a:off x="182880" y="630936"/>
            <a:ext cx="8761428" cy="5876742"/>
          </a:xfrm>
          <a:prstGeom prst="rect">
            <a:avLst/>
          </a:prstGeom>
          <a:solidFill>
            <a:schemeClr val="lt1"/>
          </a:solidFill>
          <a:ln w="19050" cap="flat" cmpd="sng">
            <a:solidFill>
              <a:srgbClr val="00C09D"/>
            </a:solidFill>
            <a:prstDash val="solid"/>
            <a:round/>
            <a:headEnd type="none" w="sm" len="sm"/>
            <a:tailEnd type="none" w="sm" len="sm"/>
          </a:ln>
          <a:effectLst>
            <a:outerShdw blurRad="50800" dist="38100" dir="2700000" algn="tl" rotWithShape="0">
              <a:srgbClr val="000000">
                <a:alpha val="40000"/>
              </a:srgbClr>
            </a:outerShdw>
          </a:effectLst>
        </p:spPr>
        <p:txBody>
          <a:bodyPr spcFirstLastPara="1" wrap="square" lIns="91050" tIns="45525" rIns="91050" bIns="45525" anchor="ctr" anchorCtr="0">
            <a:noAutofit/>
          </a:bodyPr>
          <a:lstStyle/>
          <a:p>
            <a:pPr marL="0" marR="0" lvl="0" indent="0" algn="ctr" rtl="0">
              <a:spcBef>
                <a:spcPts val="0"/>
              </a:spcBef>
              <a:spcAft>
                <a:spcPts val="0"/>
              </a:spcAft>
              <a:buNone/>
            </a:pPr>
            <a:endParaRPr sz="1118">
              <a:solidFill>
                <a:srgbClr val="2A516C"/>
              </a:solidFill>
              <a:latin typeface="Arial"/>
              <a:ea typeface="Arial"/>
              <a:cs typeface="Arial"/>
              <a:sym typeface="Arial"/>
            </a:endParaRPr>
          </a:p>
        </p:txBody>
      </p:sp>
      <p:sp>
        <p:nvSpPr>
          <p:cNvPr id="152" name="Google Shape;152;p3"/>
          <p:cNvSpPr txBox="1">
            <a:spLocks noGrp="1"/>
          </p:cNvSpPr>
          <p:nvPr>
            <p:ph type="title"/>
          </p:nvPr>
        </p:nvSpPr>
        <p:spPr>
          <a:xfrm>
            <a:off x="191287" y="246548"/>
            <a:ext cx="8761429" cy="492443"/>
          </a:xfrm>
          <a:prstGeom prst="rect">
            <a:avLst/>
          </a:prstGeom>
          <a:noFill/>
          <a:ln>
            <a:noFill/>
          </a:ln>
        </p:spPr>
        <p:txBody>
          <a:bodyPr spcFirstLastPara="1" wrap="square" lIns="0" tIns="0" rIns="0" bIns="0" anchor="t" anchorCtr="0">
            <a:spAutoFit/>
          </a:bodyPr>
          <a:lstStyle/>
          <a:p>
            <a:pPr lvl="0"/>
            <a:r>
              <a:rPr lang="en-US" sz="1600" dirty="0"/>
              <a:t>Conclusions</a:t>
            </a:r>
            <a:br>
              <a:rPr lang="en-US" sz="1600" dirty="0"/>
            </a:br>
            <a:endParaRPr sz="1600" dirty="0"/>
          </a:p>
        </p:txBody>
      </p:sp>
      <p:sp>
        <p:nvSpPr>
          <p:cNvPr id="153" name="Google Shape;153;p3"/>
          <p:cNvSpPr txBox="1"/>
          <p:nvPr/>
        </p:nvSpPr>
        <p:spPr>
          <a:xfrm>
            <a:off x="262777" y="675307"/>
            <a:ext cx="8640243" cy="3219343"/>
          </a:xfrm>
          <a:prstGeom prst="rect">
            <a:avLst/>
          </a:prstGeom>
          <a:noFill/>
          <a:ln>
            <a:noFill/>
          </a:ln>
        </p:spPr>
        <p:txBody>
          <a:bodyPr spcFirstLastPara="1" wrap="square" lIns="0" tIns="0" rIns="0" bIns="0" anchor="t" anchorCtr="0">
            <a:spAutoFit/>
          </a:bodyPr>
          <a:lstStyle/>
          <a:p>
            <a:pPr lvl="0"/>
            <a:endParaRPr lang="en-US" sz="1220" b="1" dirty="0">
              <a:solidFill>
                <a:srgbClr val="808080"/>
              </a:solidFill>
            </a:endParaRPr>
          </a:p>
          <a:p>
            <a:pPr marL="285750" lvl="0" indent="-285750">
              <a:buFont typeface="Arial" panose="020B0604020202020204" pitchFamily="34" charset="0"/>
              <a:buChar char="•"/>
            </a:pPr>
            <a:r>
              <a:rPr lang="en-US" sz="1220" b="1" dirty="0">
                <a:solidFill>
                  <a:srgbClr val="808080"/>
                </a:solidFill>
              </a:rPr>
              <a:t>The most common genres are Animation, Comedy, and Adventure</a:t>
            </a:r>
          </a:p>
          <a:p>
            <a:pPr lvl="0"/>
            <a:endParaRPr lang="en-US" sz="1220" b="1" dirty="0">
              <a:solidFill>
                <a:srgbClr val="808080"/>
              </a:solidFill>
            </a:endParaRPr>
          </a:p>
          <a:p>
            <a:pPr marL="285750" lvl="0" indent="-285750">
              <a:buFont typeface="Arial" panose="020B0604020202020204" pitchFamily="34" charset="0"/>
              <a:buChar char="•"/>
            </a:pPr>
            <a:r>
              <a:rPr lang="en-US" sz="1220" b="1" dirty="0">
                <a:solidFill>
                  <a:srgbClr val="808080"/>
                </a:solidFill>
              </a:rPr>
              <a:t>The genres with the highest votes are Action, Animation, Comedy, Adventure, and Biography</a:t>
            </a:r>
          </a:p>
          <a:p>
            <a:pPr lvl="0"/>
            <a:endParaRPr lang="en-US" sz="1220" b="1" dirty="0">
              <a:solidFill>
                <a:srgbClr val="808080"/>
              </a:solidFill>
            </a:endParaRPr>
          </a:p>
          <a:p>
            <a:pPr marL="285750" lvl="0" indent="-285750">
              <a:buFont typeface="Arial" panose="020B0604020202020204" pitchFamily="34" charset="0"/>
              <a:buChar char="•"/>
            </a:pPr>
            <a:r>
              <a:rPr lang="en-US" sz="1220" b="1" dirty="0">
                <a:solidFill>
                  <a:srgbClr val="808080"/>
                </a:solidFill>
              </a:rPr>
              <a:t>Based off the the highest votes, the genres with the highest ratings are Animation, Action, Adventure, Comedy, and Biography</a:t>
            </a:r>
          </a:p>
          <a:p>
            <a:pPr marL="285750" lvl="0" indent="-285750">
              <a:buFont typeface="Arial" panose="020B0604020202020204" pitchFamily="34" charset="0"/>
              <a:buChar char="•"/>
            </a:pPr>
            <a:endParaRPr lang="en-US" sz="1220" b="1" dirty="0">
              <a:solidFill>
                <a:srgbClr val="808080"/>
              </a:solidFill>
            </a:endParaRPr>
          </a:p>
          <a:p>
            <a:pPr marL="285750" lvl="0" indent="-285750">
              <a:buFont typeface="Arial" panose="020B0604020202020204" pitchFamily="34" charset="0"/>
              <a:buChar char="•"/>
            </a:pPr>
            <a:r>
              <a:rPr lang="en-US" sz="1220" b="1" dirty="0">
                <a:solidFill>
                  <a:srgbClr val="808080"/>
                </a:solidFill>
              </a:rPr>
              <a:t>There is a positive correlation between IMDB votes and ratings. Therefore, the higher the votes, the higher the ratings are for individual content.</a:t>
            </a:r>
          </a:p>
          <a:p>
            <a:pPr lvl="0" algn="ctr"/>
            <a:endParaRPr lang="en-US" sz="1220" b="1" dirty="0">
              <a:solidFill>
                <a:srgbClr val="808080"/>
              </a:solidFill>
            </a:endParaRPr>
          </a:p>
          <a:p>
            <a:pPr lvl="0" algn="ctr"/>
            <a:endParaRPr lang="en-US" sz="1220" b="1" dirty="0">
              <a:solidFill>
                <a:srgbClr val="808080"/>
              </a:solidFill>
            </a:endParaRPr>
          </a:p>
          <a:p>
            <a:pPr lvl="0" algn="ctr"/>
            <a:r>
              <a:rPr lang="en-US" sz="1220" b="1" dirty="0">
                <a:solidFill>
                  <a:srgbClr val="808080"/>
                </a:solidFill>
              </a:rPr>
              <a:t>Thank you for listening to my presentation!</a:t>
            </a:r>
          </a:p>
          <a:p>
            <a:pPr lvl="0"/>
            <a:endParaRPr lang="en-US" sz="1220" b="1" dirty="0">
              <a:solidFill>
                <a:srgbClr val="808080"/>
              </a:solidFill>
            </a:endParaRPr>
          </a:p>
          <a:p>
            <a:pPr marL="285750" lvl="0" indent="-285750">
              <a:buFont typeface="Arial" panose="020B0604020202020204" pitchFamily="34" charset="0"/>
              <a:buChar char="•"/>
            </a:pPr>
            <a:endParaRPr lang="en-US" sz="1220" b="1" dirty="0">
              <a:solidFill>
                <a:srgbClr val="808080"/>
              </a:solidFill>
            </a:endParaRPr>
          </a:p>
          <a:p>
            <a:pPr marL="285750" lvl="0" indent="-285750">
              <a:buFont typeface="Arial" panose="020B0604020202020204" pitchFamily="34" charset="0"/>
              <a:buChar char="•"/>
            </a:pPr>
            <a:endParaRPr lang="en-US" sz="1220" b="1" dirty="0">
              <a:solidFill>
                <a:srgbClr val="808080"/>
              </a:solidFill>
            </a:endParaRPr>
          </a:p>
          <a:p>
            <a:pPr marL="285750" lvl="0" indent="-285750">
              <a:buFont typeface="Arial" panose="020B0604020202020204" pitchFamily="34" charset="0"/>
              <a:buChar char="•"/>
            </a:pPr>
            <a:endParaRPr dirty="0"/>
          </a:p>
        </p:txBody>
      </p:sp>
      <p:pic>
        <p:nvPicPr>
          <p:cNvPr id="4" name="Picture 3">
            <a:extLst>
              <a:ext uri="{FF2B5EF4-FFF2-40B4-BE49-F238E27FC236}">
                <a16:creationId xmlns:a16="http://schemas.microsoft.com/office/drawing/2014/main" id="{71ED8883-C2F3-704B-A2EA-F8D368B78F97}"/>
              </a:ext>
            </a:extLst>
          </p:cNvPr>
          <p:cNvPicPr>
            <a:picLocks noChangeAspect="1"/>
          </p:cNvPicPr>
          <p:nvPr/>
        </p:nvPicPr>
        <p:blipFill>
          <a:blip r:embed="rId3"/>
          <a:stretch>
            <a:fillRect/>
          </a:stretch>
        </p:blipFill>
        <p:spPr>
          <a:xfrm>
            <a:off x="971386" y="3352800"/>
            <a:ext cx="7223024" cy="2753693"/>
          </a:xfrm>
          <a:prstGeom prst="rect">
            <a:avLst/>
          </a:prstGeom>
        </p:spPr>
      </p:pic>
    </p:spTree>
    <p:extLst>
      <p:ext uri="{BB962C8B-B14F-4D97-AF65-F5344CB8AC3E}">
        <p14:creationId xmlns:p14="http://schemas.microsoft.com/office/powerpoint/2010/main" val="389019704"/>
      </p:ext>
    </p:extLst>
  </p:cSld>
  <p:clrMapOvr>
    <a:masterClrMapping/>
  </p:clrMapOvr>
</p:sld>
</file>

<file path=ppt/theme/theme1.xml><?xml version="1.0" encoding="utf-8"?>
<a:theme xmlns:a="http://schemas.openxmlformats.org/drawingml/2006/main" name="Synergy_CF_YNR002">
  <a:themeElements>
    <a:clrScheme name="Current">
      <a:dk1>
        <a:srgbClr val="002C46"/>
      </a:dk1>
      <a:lt1>
        <a:srgbClr val="FFFFFF"/>
      </a:lt1>
      <a:dk2>
        <a:srgbClr val="FBC14E"/>
      </a:dk2>
      <a:lt2>
        <a:srgbClr val="879C16"/>
      </a:lt2>
      <a:accent1>
        <a:srgbClr val="99AABE"/>
      </a:accent1>
      <a:accent2>
        <a:srgbClr val="406085"/>
      </a:accent2>
      <a:accent3>
        <a:srgbClr val="002C46"/>
      </a:accent3>
      <a:accent4>
        <a:srgbClr val="FBC14E"/>
      </a:accent4>
      <a:accent5>
        <a:srgbClr val="379BBD"/>
      </a:accent5>
      <a:accent6>
        <a:srgbClr val="808080"/>
      </a:accent6>
      <a:hlink>
        <a:srgbClr val="002C46"/>
      </a:hlink>
      <a:folHlink>
        <a:srgbClr val="FBC14E"/>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2.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3.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4.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5.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ppt/theme/themeOverride6.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otalTime>23280</TotalTime>
  <Words>851</Words>
  <Application>Microsoft Macintosh PowerPoint</Application>
  <PresentationFormat>On-screen Show (4:3)</PresentationFormat>
  <Paragraphs>104</Paragraphs>
  <Slides>7</Slides>
  <Notes>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Algerian</vt:lpstr>
      <vt:lpstr>Arial</vt:lpstr>
      <vt:lpstr>Calibri</vt:lpstr>
      <vt:lpstr>Synergy_CF_YNR002</vt:lpstr>
      <vt:lpstr>Disney+ Content Analysis</vt:lpstr>
      <vt:lpstr>Disney+ Issue Tree</vt:lpstr>
      <vt:lpstr>What are the most common genres?</vt:lpstr>
      <vt:lpstr>Which genres have the most votes?</vt:lpstr>
      <vt:lpstr>Which genres have the best ratings? </vt:lpstr>
      <vt:lpstr>What is the relationship between content ratings and votes? </vt:lpstr>
      <vt:lpstr>Conclusions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Revenue Analysis: Financials Exemplar  </dc:title>
  <dc:creator>Hui, Chris</dc:creator>
  <cp:lastModifiedBy>Leonard Fernando</cp:lastModifiedBy>
  <cp:revision>1</cp:revision>
  <dcterms:created xsi:type="dcterms:W3CDTF">2019-06-11T08:26:49Z</dcterms:created>
  <dcterms:modified xsi:type="dcterms:W3CDTF">2020-08-11T01:03:35Z</dcterms:modified>
</cp:coreProperties>
</file>

<file path=docProps/thumbnail.jpeg>
</file>